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4"/>
  </p:sldMasterIdLst>
  <p:notesMasterIdLst>
    <p:notesMasterId r:id="rId20"/>
  </p:notesMasterIdLst>
  <p:sldIdLst>
    <p:sldId id="3825" r:id="rId5"/>
    <p:sldId id="3827" r:id="rId6"/>
    <p:sldId id="3835" r:id="rId7"/>
    <p:sldId id="3828" r:id="rId8"/>
    <p:sldId id="3792" r:id="rId9"/>
    <p:sldId id="3829" r:id="rId10"/>
    <p:sldId id="3830" r:id="rId11"/>
    <p:sldId id="3836" r:id="rId12"/>
    <p:sldId id="3837" r:id="rId13"/>
    <p:sldId id="3839" r:id="rId14"/>
    <p:sldId id="3838" r:id="rId15"/>
    <p:sldId id="3840" r:id="rId16"/>
    <p:sldId id="3841" r:id="rId17"/>
    <p:sldId id="3833" r:id="rId18"/>
    <p:sldId id="383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C7A9C-B0F3-4B6F-8C1C-F8B0F17D97A0}" v="155" dt="2023-08-17T16:44:44.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guide orient="horz" pos="1200"/>
        <p:guide orient="horz" pos="3408"/>
        <p:guide pos="693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Haydock" userId="8e5000a6-7d68-4906-b04b-b17963e88ad8" providerId="ADAL" clId="{A97C7A9C-B0F3-4B6F-8C1C-F8B0F17D97A0}"/>
    <pc:docChg chg="undo custSel addSld delSld modSld modMainMaster">
      <pc:chgData name="Ali Haydock" userId="8e5000a6-7d68-4906-b04b-b17963e88ad8" providerId="ADAL" clId="{A97C7A9C-B0F3-4B6F-8C1C-F8B0F17D97A0}" dt="2023-08-17T17:18:13.931" v="1904" actId="20577"/>
      <pc:docMkLst>
        <pc:docMk/>
      </pc:docMkLst>
      <pc:sldChg chg="modSp del">
        <pc:chgData name="Ali Haydock" userId="8e5000a6-7d68-4906-b04b-b17963e88ad8" providerId="ADAL" clId="{A97C7A9C-B0F3-4B6F-8C1C-F8B0F17D97A0}" dt="2023-08-17T15:21:35.453" v="481" actId="2696"/>
        <pc:sldMkLst>
          <pc:docMk/>
          <pc:sldMk cId="1019213662" sldId="3791"/>
        </pc:sldMkLst>
        <pc:spChg chg="mod">
          <ac:chgData name="Ali Haydock" userId="8e5000a6-7d68-4906-b04b-b17963e88ad8" providerId="ADAL" clId="{A97C7A9C-B0F3-4B6F-8C1C-F8B0F17D97A0}" dt="2023-08-17T14:59:59.303" v="119"/>
          <ac:spMkLst>
            <pc:docMk/>
            <pc:sldMk cId="1019213662" sldId="3791"/>
            <ac:spMk id="12" creationId="{BB55F5DE-D801-496C-806A-73E6EF45CB06}"/>
          </ac:spMkLst>
        </pc:spChg>
        <pc:spChg chg="mod">
          <ac:chgData name="Ali Haydock" userId="8e5000a6-7d68-4906-b04b-b17963e88ad8" providerId="ADAL" clId="{A97C7A9C-B0F3-4B6F-8C1C-F8B0F17D97A0}" dt="2023-08-17T14:59:59.303" v="119"/>
          <ac:spMkLst>
            <pc:docMk/>
            <pc:sldMk cId="1019213662" sldId="3791"/>
            <ac:spMk id="13" creationId="{9B6754F1-BBB9-45C3-8F76-FA0E19B7463B}"/>
          </ac:spMkLst>
        </pc:spChg>
        <pc:spChg chg="mod">
          <ac:chgData name="Ali Haydock" userId="8e5000a6-7d68-4906-b04b-b17963e88ad8" providerId="ADAL" clId="{A97C7A9C-B0F3-4B6F-8C1C-F8B0F17D97A0}" dt="2023-08-17T14:59:59.303" v="119"/>
          <ac:spMkLst>
            <pc:docMk/>
            <pc:sldMk cId="1019213662" sldId="3791"/>
            <ac:spMk id="14" creationId="{47FB0EFA-9228-4C2B-BC70-5B5C93771274}"/>
          </ac:spMkLst>
        </pc:spChg>
      </pc:sldChg>
      <pc:sldChg chg="addSp delSp modSp mod setBg">
        <pc:chgData name="Ali Haydock" userId="8e5000a6-7d68-4906-b04b-b17963e88ad8" providerId="ADAL" clId="{A97C7A9C-B0F3-4B6F-8C1C-F8B0F17D97A0}" dt="2023-08-17T17:18:13.931" v="1904" actId="20577"/>
        <pc:sldMkLst>
          <pc:docMk/>
          <pc:sldMk cId="3927950662" sldId="3792"/>
        </pc:sldMkLst>
        <pc:spChg chg="add del mod">
          <ac:chgData name="Ali Haydock" userId="8e5000a6-7d68-4906-b04b-b17963e88ad8" providerId="ADAL" clId="{A97C7A9C-B0F3-4B6F-8C1C-F8B0F17D97A0}" dt="2023-08-17T15:23:41.416" v="483" actId="478"/>
          <ac:spMkLst>
            <pc:docMk/>
            <pc:sldMk cId="3927950662" sldId="3792"/>
            <ac:spMk id="3" creationId="{5B351F0D-0F2B-4BC2-F35A-12D297C40F4E}"/>
          </ac:spMkLst>
        </pc:spChg>
        <pc:spChg chg="add mod ord">
          <ac:chgData name="Ali Haydock" userId="8e5000a6-7d68-4906-b04b-b17963e88ad8" providerId="ADAL" clId="{A97C7A9C-B0F3-4B6F-8C1C-F8B0F17D97A0}" dt="2023-08-17T17:18:13.931" v="1904" actId="20577"/>
          <ac:spMkLst>
            <pc:docMk/>
            <pc:sldMk cId="3927950662" sldId="3792"/>
            <ac:spMk id="5" creationId="{5F17FFE4-476D-C9DD-373E-FA4E97A7894D}"/>
          </ac:spMkLst>
        </pc:spChg>
        <pc:spChg chg="del mod">
          <ac:chgData name="Ali Haydock" userId="8e5000a6-7d68-4906-b04b-b17963e88ad8" providerId="ADAL" clId="{A97C7A9C-B0F3-4B6F-8C1C-F8B0F17D97A0}" dt="2023-08-17T15:24:20.177" v="494" actId="478"/>
          <ac:spMkLst>
            <pc:docMk/>
            <pc:sldMk cId="3927950662" sldId="3792"/>
            <ac:spMk id="9" creationId="{78260B10-25FE-445D-A9FD-06B618F1B961}"/>
          </ac:spMkLst>
        </pc:spChg>
        <pc:spChg chg="del mod">
          <ac:chgData name="Ali Haydock" userId="8e5000a6-7d68-4906-b04b-b17963e88ad8" providerId="ADAL" clId="{A97C7A9C-B0F3-4B6F-8C1C-F8B0F17D97A0}" dt="2023-08-17T15:23:44.749" v="484" actId="478"/>
          <ac:spMkLst>
            <pc:docMk/>
            <pc:sldMk cId="3927950662" sldId="3792"/>
            <ac:spMk id="12" creationId="{3CC90B11-F535-4D7C-84A3-2CF98B9D596A}"/>
          </ac:spMkLst>
        </pc:spChg>
        <pc:spChg chg="del mod">
          <ac:chgData name="Ali Haydock" userId="8e5000a6-7d68-4906-b04b-b17963e88ad8" providerId="ADAL" clId="{A97C7A9C-B0F3-4B6F-8C1C-F8B0F17D97A0}" dt="2023-08-17T15:23:46.786" v="486" actId="478"/>
          <ac:spMkLst>
            <pc:docMk/>
            <pc:sldMk cId="3927950662" sldId="3792"/>
            <ac:spMk id="13" creationId="{34CB8358-5219-419E-B50C-A279EA3E635F}"/>
          </ac:spMkLst>
        </pc:spChg>
        <pc:spChg chg="mod ord">
          <ac:chgData name="Ali Haydock" userId="8e5000a6-7d68-4906-b04b-b17963e88ad8" providerId="ADAL" clId="{A97C7A9C-B0F3-4B6F-8C1C-F8B0F17D97A0}" dt="2023-08-17T15:29:41.755" v="523" actId="26606"/>
          <ac:spMkLst>
            <pc:docMk/>
            <pc:sldMk cId="3927950662" sldId="3792"/>
            <ac:spMk id="14" creationId="{8A5B9DFF-1E65-43C9-B2DE-90CD91DFAE1A}"/>
          </ac:spMkLst>
        </pc:spChg>
        <pc:spChg chg="add del mod">
          <ac:chgData name="Ali Haydock" userId="8e5000a6-7d68-4906-b04b-b17963e88ad8" providerId="ADAL" clId="{A97C7A9C-B0F3-4B6F-8C1C-F8B0F17D97A0}" dt="2023-08-17T15:26:20.480" v="495" actId="478"/>
          <ac:spMkLst>
            <pc:docMk/>
            <pc:sldMk cId="3927950662" sldId="3792"/>
            <ac:spMk id="15" creationId="{7641D4E1-121F-077D-8759-72BC2E365089}"/>
          </ac:spMkLst>
        </pc:spChg>
        <pc:spChg chg="add del">
          <ac:chgData name="Ali Haydock" userId="8e5000a6-7d68-4906-b04b-b17963e88ad8" providerId="ADAL" clId="{A97C7A9C-B0F3-4B6F-8C1C-F8B0F17D97A0}" dt="2023-08-17T15:29:41.747" v="522" actId="26606"/>
          <ac:spMkLst>
            <pc:docMk/>
            <pc:sldMk cId="3927950662" sldId="3792"/>
            <ac:spMk id="19" creationId="{59653884-08CE-4579-8A80-F00D55BF077F}"/>
          </ac:spMkLst>
        </pc:spChg>
        <pc:spChg chg="add del">
          <ac:chgData name="Ali Haydock" userId="8e5000a6-7d68-4906-b04b-b17963e88ad8" providerId="ADAL" clId="{A97C7A9C-B0F3-4B6F-8C1C-F8B0F17D97A0}" dt="2023-08-17T15:29:41.747" v="522" actId="26606"/>
          <ac:spMkLst>
            <pc:docMk/>
            <pc:sldMk cId="3927950662" sldId="3792"/>
            <ac:spMk id="21" creationId="{720D4FAC-7B9A-4A4F-8E53-071522870B7B}"/>
          </ac:spMkLst>
        </pc:spChg>
        <pc:spChg chg="add del">
          <ac:chgData name="Ali Haydock" userId="8e5000a6-7d68-4906-b04b-b17963e88ad8" providerId="ADAL" clId="{A97C7A9C-B0F3-4B6F-8C1C-F8B0F17D97A0}" dt="2023-08-17T15:29:41.747" v="522" actId="26606"/>
          <ac:spMkLst>
            <pc:docMk/>
            <pc:sldMk cId="3927950662" sldId="3792"/>
            <ac:spMk id="23" creationId="{EDD2A13B-608C-4BE1-AC1F-62B2DAF76BF7}"/>
          </ac:spMkLst>
        </pc:spChg>
        <pc:spChg chg="add del">
          <ac:chgData name="Ali Haydock" userId="8e5000a6-7d68-4906-b04b-b17963e88ad8" providerId="ADAL" clId="{A97C7A9C-B0F3-4B6F-8C1C-F8B0F17D97A0}" dt="2023-08-17T15:29:41.747" v="522" actId="26606"/>
          <ac:spMkLst>
            <pc:docMk/>
            <pc:sldMk cId="3927950662" sldId="3792"/>
            <ac:spMk id="25" creationId="{977038ED-F717-467A-8D75-D8441BB92668}"/>
          </ac:spMkLst>
        </pc:spChg>
        <pc:grpChg chg="add">
          <ac:chgData name="Ali Haydock" userId="8e5000a6-7d68-4906-b04b-b17963e88ad8" providerId="ADAL" clId="{A97C7A9C-B0F3-4B6F-8C1C-F8B0F17D97A0}" dt="2023-08-17T15:29:41.755" v="523" actId="26606"/>
          <ac:grpSpMkLst>
            <pc:docMk/>
            <pc:sldMk cId="3927950662" sldId="3792"/>
            <ac:grpSpMk id="27" creationId="{E33D8A0C-28ED-C6DD-9FF8-421807F54E12}"/>
          </ac:grpSpMkLst>
        </pc:grpChg>
        <pc:graphicFrameChg chg="del mod">
          <ac:chgData name="Ali Haydock" userId="8e5000a6-7d68-4906-b04b-b17963e88ad8" providerId="ADAL" clId="{A97C7A9C-B0F3-4B6F-8C1C-F8B0F17D97A0}" dt="2023-08-17T15:23:39.710" v="482" actId="478"/>
          <ac:graphicFrameMkLst>
            <pc:docMk/>
            <pc:sldMk cId="3927950662" sldId="3792"/>
            <ac:graphicFrameMk id="6" creationId="{FE03FD29-2ABD-4741-B4AC-4F72BFB14A56}"/>
          </ac:graphicFrameMkLst>
        </pc:graphicFrameChg>
        <pc:picChg chg="add mod ord">
          <ac:chgData name="Ali Haydock" userId="8e5000a6-7d68-4906-b04b-b17963e88ad8" providerId="ADAL" clId="{A97C7A9C-B0F3-4B6F-8C1C-F8B0F17D97A0}" dt="2023-08-17T15:36:44.582" v="606" actId="14100"/>
          <ac:picMkLst>
            <pc:docMk/>
            <pc:sldMk cId="3927950662" sldId="3792"/>
            <ac:picMk id="7" creationId="{1C028F47-0E95-3365-74DF-1434F3BE7C07}"/>
          </ac:picMkLst>
        </pc:picChg>
        <pc:picChg chg="add mod ord">
          <ac:chgData name="Ali Haydock" userId="8e5000a6-7d68-4906-b04b-b17963e88ad8" providerId="ADAL" clId="{A97C7A9C-B0F3-4B6F-8C1C-F8B0F17D97A0}" dt="2023-08-17T15:35:14.878" v="592" actId="1076"/>
          <ac:picMkLst>
            <pc:docMk/>
            <pc:sldMk cId="3927950662" sldId="3792"/>
            <ac:picMk id="8" creationId="{EF1F7782-ECAE-1CF3-E7D0-251AD003985B}"/>
          </ac:picMkLst>
        </pc:picChg>
        <pc:picChg chg="add mod">
          <ac:chgData name="Ali Haydock" userId="8e5000a6-7d68-4906-b04b-b17963e88ad8" providerId="ADAL" clId="{A97C7A9C-B0F3-4B6F-8C1C-F8B0F17D97A0}" dt="2023-08-17T15:35:17.742" v="593" actId="1076"/>
          <ac:picMkLst>
            <pc:docMk/>
            <pc:sldMk cId="3927950662" sldId="3792"/>
            <ac:picMk id="10" creationId="{384B0999-8828-0C01-A8FE-AD57EE676FAA}"/>
          </ac:picMkLst>
        </pc:picChg>
      </pc:sldChg>
      <pc:sldChg chg="modSp del">
        <pc:chgData name="Ali Haydock" userId="8e5000a6-7d68-4906-b04b-b17963e88ad8" providerId="ADAL" clId="{A97C7A9C-B0F3-4B6F-8C1C-F8B0F17D97A0}" dt="2023-08-17T15:59:25.165" v="777" actId="2696"/>
        <pc:sldMkLst>
          <pc:docMk/>
          <pc:sldMk cId="1813910725" sldId="3794"/>
        </pc:sldMkLst>
        <pc:spChg chg="mod">
          <ac:chgData name="Ali Haydock" userId="8e5000a6-7d68-4906-b04b-b17963e88ad8" providerId="ADAL" clId="{A97C7A9C-B0F3-4B6F-8C1C-F8B0F17D97A0}" dt="2023-08-17T14:59:59.303" v="119"/>
          <ac:spMkLst>
            <pc:docMk/>
            <pc:sldMk cId="1813910725" sldId="3794"/>
            <ac:spMk id="2" creationId="{1D46624E-1256-4074-A302-8EFDA23D77BF}"/>
          </ac:spMkLst>
        </pc:spChg>
        <pc:spChg chg="mod">
          <ac:chgData name="Ali Haydock" userId="8e5000a6-7d68-4906-b04b-b17963e88ad8" providerId="ADAL" clId="{A97C7A9C-B0F3-4B6F-8C1C-F8B0F17D97A0}" dt="2023-08-17T14:59:59.303" v="119"/>
          <ac:spMkLst>
            <pc:docMk/>
            <pc:sldMk cId="1813910725" sldId="3794"/>
            <ac:spMk id="3" creationId="{33E8A40A-0195-4B3A-81F2-8B76B68F974F}"/>
          </ac:spMkLst>
        </pc:spChg>
        <pc:spChg chg="mod">
          <ac:chgData name="Ali Haydock" userId="8e5000a6-7d68-4906-b04b-b17963e88ad8" providerId="ADAL" clId="{A97C7A9C-B0F3-4B6F-8C1C-F8B0F17D97A0}" dt="2023-08-17T14:59:59.303" v="119"/>
          <ac:spMkLst>
            <pc:docMk/>
            <pc:sldMk cId="1813910725" sldId="3794"/>
            <ac:spMk id="4" creationId="{A84DACD0-2773-4975-A2FE-3BD5764E1F61}"/>
          </ac:spMkLst>
        </pc:spChg>
        <pc:spChg chg="mod">
          <ac:chgData name="Ali Haydock" userId="8e5000a6-7d68-4906-b04b-b17963e88ad8" providerId="ADAL" clId="{A97C7A9C-B0F3-4B6F-8C1C-F8B0F17D97A0}" dt="2023-08-17T14:59:59.303" v="119"/>
          <ac:spMkLst>
            <pc:docMk/>
            <pc:sldMk cId="1813910725" sldId="3794"/>
            <ac:spMk id="5" creationId="{8FCFD254-68A8-4D88-9653-D6F0238D59BD}"/>
          </ac:spMkLst>
        </pc:spChg>
        <pc:spChg chg="mod">
          <ac:chgData name="Ali Haydock" userId="8e5000a6-7d68-4906-b04b-b17963e88ad8" providerId="ADAL" clId="{A97C7A9C-B0F3-4B6F-8C1C-F8B0F17D97A0}" dt="2023-08-17T14:59:59.303" v="119"/>
          <ac:spMkLst>
            <pc:docMk/>
            <pc:sldMk cId="1813910725" sldId="3794"/>
            <ac:spMk id="6" creationId="{3905CD03-9B40-4AA4-B6AB-5B38436AB901}"/>
          </ac:spMkLst>
        </pc:spChg>
        <pc:spChg chg="mod">
          <ac:chgData name="Ali Haydock" userId="8e5000a6-7d68-4906-b04b-b17963e88ad8" providerId="ADAL" clId="{A97C7A9C-B0F3-4B6F-8C1C-F8B0F17D97A0}" dt="2023-08-17T14:59:59.303" v="119"/>
          <ac:spMkLst>
            <pc:docMk/>
            <pc:sldMk cId="1813910725" sldId="3794"/>
            <ac:spMk id="18" creationId="{93F1F6E8-FB29-489E-9497-38321677D832}"/>
          </ac:spMkLst>
        </pc:spChg>
        <pc:spChg chg="mod">
          <ac:chgData name="Ali Haydock" userId="8e5000a6-7d68-4906-b04b-b17963e88ad8" providerId="ADAL" clId="{A97C7A9C-B0F3-4B6F-8C1C-F8B0F17D97A0}" dt="2023-08-17T14:59:59.303" v="119"/>
          <ac:spMkLst>
            <pc:docMk/>
            <pc:sldMk cId="1813910725" sldId="3794"/>
            <ac:spMk id="19" creationId="{A86EFF1E-AB9A-40FE-A0CF-794B56E5276A}"/>
          </ac:spMkLst>
        </pc:spChg>
        <pc:spChg chg="mod">
          <ac:chgData name="Ali Haydock" userId="8e5000a6-7d68-4906-b04b-b17963e88ad8" providerId="ADAL" clId="{A97C7A9C-B0F3-4B6F-8C1C-F8B0F17D97A0}" dt="2023-08-17T14:59:59.303" v="119"/>
          <ac:spMkLst>
            <pc:docMk/>
            <pc:sldMk cId="1813910725" sldId="3794"/>
            <ac:spMk id="20" creationId="{013C53F7-A9FD-4503-9396-7A3FE9D0C699}"/>
          </ac:spMkLst>
        </pc:spChg>
      </pc:sldChg>
      <pc:sldChg chg="addSp delSp modSp mod setBg addAnim delAnim">
        <pc:chgData name="Ali Haydock" userId="8e5000a6-7d68-4906-b04b-b17963e88ad8" providerId="ADAL" clId="{A97C7A9C-B0F3-4B6F-8C1C-F8B0F17D97A0}" dt="2023-08-17T15:02:21.080" v="128" actId="1076"/>
        <pc:sldMkLst>
          <pc:docMk/>
          <pc:sldMk cId="800962904" sldId="3825"/>
        </pc:sldMkLst>
        <pc:spChg chg="mod">
          <ac:chgData name="Ali Haydock" userId="8e5000a6-7d68-4906-b04b-b17963e88ad8" providerId="ADAL" clId="{A97C7A9C-B0F3-4B6F-8C1C-F8B0F17D97A0}" dt="2023-08-17T15:00:52.950" v="120" actId="26606"/>
          <ac:spMkLst>
            <pc:docMk/>
            <pc:sldMk cId="800962904" sldId="3825"/>
            <ac:spMk id="2" creationId="{28B08836-40C5-46C2-81BA-21AA27176925}"/>
          </ac:spMkLst>
        </pc:spChg>
        <pc:spChg chg="mod">
          <ac:chgData name="Ali Haydock" userId="8e5000a6-7d68-4906-b04b-b17963e88ad8" providerId="ADAL" clId="{A97C7A9C-B0F3-4B6F-8C1C-F8B0F17D97A0}" dt="2023-08-17T15:02:21.080" v="128" actId="1076"/>
          <ac:spMkLst>
            <pc:docMk/>
            <pc:sldMk cId="800962904" sldId="3825"/>
            <ac:spMk id="3" creationId="{72CC4EC4-809C-4FD2-AA20-009F08590DA6}"/>
          </ac:spMkLst>
        </pc:spChg>
        <pc:spChg chg="add">
          <ac:chgData name="Ali Haydock" userId="8e5000a6-7d68-4906-b04b-b17963e88ad8" providerId="ADAL" clId="{A97C7A9C-B0F3-4B6F-8C1C-F8B0F17D97A0}" dt="2023-08-17T15:00:52.950" v="120" actId="26606"/>
          <ac:spMkLst>
            <pc:docMk/>
            <pc:sldMk cId="800962904" sldId="3825"/>
            <ac:spMk id="8" creationId="{E91DC736-0EF8-4F87-9146-EBF1D2EE4D3D}"/>
          </ac:spMkLst>
        </pc:spChg>
        <pc:spChg chg="add del">
          <ac:chgData name="Ali Haydock" userId="8e5000a6-7d68-4906-b04b-b17963e88ad8" providerId="ADAL" clId="{A97C7A9C-B0F3-4B6F-8C1C-F8B0F17D97A0}" dt="2023-08-17T14:45:31.603" v="5" actId="26606"/>
          <ac:spMkLst>
            <pc:docMk/>
            <pc:sldMk cId="800962904" sldId="3825"/>
            <ac:spMk id="9" creationId="{A34066D6-1B59-4642-A86D-39464CEE971B}"/>
          </ac:spMkLst>
        </pc:spChg>
        <pc:spChg chg="add">
          <ac:chgData name="Ali Haydock" userId="8e5000a6-7d68-4906-b04b-b17963e88ad8" providerId="ADAL" clId="{A97C7A9C-B0F3-4B6F-8C1C-F8B0F17D97A0}" dt="2023-08-17T15:00:52.950" v="120" actId="26606"/>
          <ac:spMkLst>
            <pc:docMk/>
            <pc:sldMk cId="800962904" sldId="3825"/>
            <ac:spMk id="10" creationId="{097CD68E-23E3-4007-8847-CD0944C4F7BE}"/>
          </ac:spMkLst>
        </pc:spChg>
        <pc:spChg chg="add del">
          <ac:chgData name="Ali Haydock" userId="8e5000a6-7d68-4906-b04b-b17963e88ad8" providerId="ADAL" clId="{A97C7A9C-B0F3-4B6F-8C1C-F8B0F17D97A0}" dt="2023-08-17T14:45:31.603" v="5" actId="26606"/>
          <ac:spMkLst>
            <pc:docMk/>
            <pc:sldMk cId="800962904" sldId="3825"/>
            <ac:spMk id="11" creationId="{18E928D9-3091-4385-B979-265D55AD02CE}"/>
          </ac:spMkLst>
        </pc:spChg>
        <pc:spChg chg="add">
          <ac:chgData name="Ali Haydock" userId="8e5000a6-7d68-4906-b04b-b17963e88ad8" providerId="ADAL" clId="{A97C7A9C-B0F3-4B6F-8C1C-F8B0F17D97A0}" dt="2023-08-17T15:00:52.950" v="120" actId="26606"/>
          <ac:spMkLst>
            <pc:docMk/>
            <pc:sldMk cId="800962904" sldId="3825"/>
            <ac:spMk id="12" creationId="{AF2F604E-43BE-4DC3-B983-E071523364F8}"/>
          </ac:spMkLst>
        </pc:spChg>
        <pc:spChg chg="add del">
          <ac:chgData name="Ali Haydock" userId="8e5000a6-7d68-4906-b04b-b17963e88ad8" providerId="ADAL" clId="{A97C7A9C-B0F3-4B6F-8C1C-F8B0F17D97A0}" dt="2023-08-17T14:45:31.603" v="5" actId="26606"/>
          <ac:spMkLst>
            <pc:docMk/>
            <pc:sldMk cId="800962904" sldId="3825"/>
            <ac:spMk id="13" creationId="{7D602432-D774-4CF5-94E8-7D52D01059D2}"/>
          </ac:spMkLst>
        </pc:spChg>
        <pc:spChg chg="add del">
          <ac:chgData name="Ali Haydock" userId="8e5000a6-7d68-4906-b04b-b17963e88ad8" providerId="ADAL" clId="{A97C7A9C-B0F3-4B6F-8C1C-F8B0F17D97A0}" dt="2023-08-17T14:45:31.603" v="5" actId="26606"/>
          <ac:spMkLst>
            <pc:docMk/>
            <pc:sldMk cId="800962904" sldId="3825"/>
            <ac:spMk id="15" creationId="{CBF9EBB4-5078-47B2-AAA0-DF4A88D8182A}"/>
          </ac:spMkLst>
        </pc:spChg>
        <pc:spChg chg="add">
          <ac:chgData name="Ali Haydock" userId="8e5000a6-7d68-4906-b04b-b17963e88ad8" providerId="ADAL" clId="{A97C7A9C-B0F3-4B6F-8C1C-F8B0F17D97A0}" dt="2023-08-17T15:00:52.950" v="120" actId="26606"/>
          <ac:spMkLst>
            <pc:docMk/>
            <pc:sldMk cId="800962904" sldId="3825"/>
            <ac:spMk id="17" creationId="{08C9B587-E65E-4B52-B37C-ABEBB6E87928}"/>
          </ac:spMkLst>
        </pc:spChg>
        <pc:picChg chg="add del mod ord">
          <ac:chgData name="Ali Haydock" userId="8e5000a6-7d68-4906-b04b-b17963e88ad8" providerId="ADAL" clId="{A97C7A9C-B0F3-4B6F-8C1C-F8B0F17D97A0}" dt="2023-08-17T14:45:34.183" v="6" actId="478"/>
          <ac:picMkLst>
            <pc:docMk/>
            <pc:sldMk cId="800962904" sldId="3825"/>
            <ac:picMk id="4" creationId="{6EBB9F5B-5A51-0CA9-F9A7-DFDDE224445A}"/>
          </ac:picMkLst>
        </pc:picChg>
        <pc:picChg chg="add mod ord">
          <ac:chgData name="Ali Haydock" userId="8e5000a6-7d68-4906-b04b-b17963e88ad8" providerId="ADAL" clId="{A97C7A9C-B0F3-4B6F-8C1C-F8B0F17D97A0}" dt="2023-08-17T15:02:02.415" v="122" actId="1076"/>
          <ac:picMkLst>
            <pc:docMk/>
            <pc:sldMk cId="800962904" sldId="3825"/>
            <ac:picMk id="6" creationId="{54B2E52D-1C4A-E50C-CBC7-834799C5EBBB}"/>
          </ac:picMkLst>
        </pc:picChg>
        <pc:picChg chg="add mod">
          <ac:chgData name="Ali Haydock" userId="8e5000a6-7d68-4906-b04b-b17963e88ad8" providerId="ADAL" clId="{A97C7A9C-B0F3-4B6F-8C1C-F8B0F17D97A0}" dt="2023-08-17T15:02:11.343" v="124" actId="1076"/>
          <ac:picMkLst>
            <pc:docMk/>
            <pc:sldMk cId="800962904" sldId="3825"/>
            <ac:picMk id="14" creationId="{09DAF576-7BB2-C7FD-B6F6-81DDCF993B85}"/>
          </ac:picMkLst>
        </pc:picChg>
      </pc:sldChg>
      <pc:sldChg chg="modSp del">
        <pc:chgData name="Ali Haydock" userId="8e5000a6-7d68-4906-b04b-b17963e88ad8" providerId="ADAL" clId="{A97C7A9C-B0F3-4B6F-8C1C-F8B0F17D97A0}" dt="2023-08-17T15:03:58.419" v="129" actId="2696"/>
        <pc:sldMkLst>
          <pc:docMk/>
          <pc:sldMk cId="55160260" sldId="3826"/>
        </pc:sldMkLst>
        <pc:spChg chg="mod">
          <ac:chgData name="Ali Haydock" userId="8e5000a6-7d68-4906-b04b-b17963e88ad8" providerId="ADAL" clId="{A97C7A9C-B0F3-4B6F-8C1C-F8B0F17D97A0}" dt="2023-08-17T14:59:59.303" v="119"/>
          <ac:spMkLst>
            <pc:docMk/>
            <pc:sldMk cId="55160260" sldId="3826"/>
            <ac:spMk id="2" creationId="{1836E49C-11A0-4C95-8A6E-FC7E9C57C105}"/>
          </ac:spMkLst>
        </pc:spChg>
        <pc:spChg chg="mod">
          <ac:chgData name="Ali Haydock" userId="8e5000a6-7d68-4906-b04b-b17963e88ad8" providerId="ADAL" clId="{A97C7A9C-B0F3-4B6F-8C1C-F8B0F17D97A0}" dt="2023-08-17T14:59:59.303" v="119"/>
          <ac:spMkLst>
            <pc:docMk/>
            <pc:sldMk cId="55160260" sldId="3826"/>
            <ac:spMk id="3" creationId="{869C3FD2-AF88-4EF1-AFB7-5D31BD5AA0BF}"/>
          </ac:spMkLst>
        </pc:spChg>
        <pc:spChg chg="mod">
          <ac:chgData name="Ali Haydock" userId="8e5000a6-7d68-4906-b04b-b17963e88ad8" providerId="ADAL" clId="{A97C7A9C-B0F3-4B6F-8C1C-F8B0F17D97A0}" dt="2023-08-17T14:59:59.303" v="119"/>
          <ac:spMkLst>
            <pc:docMk/>
            <pc:sldMk cId="55160260" sldId="3826"/>
            <ac:spMk id="4" creationId="{78C8B647-084C-492D-A242-148BEA5B6823}"/>
          </ac:spMkLst>
        </pc:spChg>
        <pc:spChg chg="mod">
          <ac:chgData name="Ali Haydock" userId="8e5000a6-7d68-4906-b04b-b17963e88ad8" providerId="ADAL" clId="{A97C7A9C-B0F3-4B6F-8C1C-F8B0F17D97A0}" dt="2023-08-17T14:59:59.303" v="119"/>
          <ac:spMkLst>
            <pc:docMk/>
            <pc:sldMk cId="55160260" sldId="3826"/>
            <ac:spMk id="5" creationId="{A4A2B84E-2163-44C1-99D0-6F162AEA82E9}"/>
          </ac:spMkLst>
        </pc:spChg>
        <pc:spChg chg="mod">
          <ac:chgData name="Ali Haydock" userId="8e5000a6-7d68-4906-b04b-b17963e88ad8" providerId="ADAL" clId="{A97C7A9C-B0F3-4B6F-8C1C-F8B0F17D97A0}" dt="2023-08-17T14:59:59.303" v="119"/>
          <ac:spMkLst>
            <pc:docMk/>
            <pc:sldMk cId="55160260" sldId="3826"/>
            <ac:spMk id="6" creationId="{88AB1A36-2D6E-4392-AAA4-996FFE03208D}"/>
          </ac:spMkLst>
        </pc:spChg>
      </pc:sldChg>
      <pc:sldChg chg="addSp delSp modSp mod">
        <pc:chgData name="Ali Haydock" userId="8e5000a6-7d68-4906-b04b-b17963e88ad8" providerId="ADAL" clId="{A97C7A9C-B0F3-4B6F-8C1C-F8B0F17D97A0}" dt="2023-08-17T15:09:14.060" v="393" actId="27636"/>
        <pc:sldMkLst>
          <pc:docMk/>
          <pc:sldMk cId="1002193766" sldId="3827"/>
        </pc:sldMkLst>
        <pc:spChg chg="add del mod">
          <ac:chgData name="Ali Haydock" userId="8e5000a6-7d68-4906-b04b-b17963e88ad8" providerId="ADAL" clId="{A97C7A9C-B0F3-4B6F-8C1C-F8B0F17D97A0}" dt="2023-08-17T15:04:56.919" v="371" actId="478"/>
          <ac:spMkLst>
            <pc:docMk/>
            <pc:sldMk cId="1002193766" sldId="3827"/>
            <ac:spMk id="3" creationId="{E2FC35C9-D907-95B8-6983-7F5829FFD1F5}"/>
          </ac:spMkLst>
        </pc:spChg>
        <pc:spChg chg="del mod">
          <ac:chgData name="Ali Haydock" userId="8e5000a6-7d68-4906-b04b-b17963e88ad8" providerId="ADAL" clId="{A97C7A9C-B0F3-4B6F-8C1C-F8B0F17D97A0}" dt="2023-08-17T15:04:54.043" v="370" actId="478"/>
          <ac:spMkLst>
            <pc:docMk/>
            <pc:sldMk cId="1002193766" sldId="3827"/>
            <ac:spMk id="4" creationId="{7B290457-2071-4F7C-9327-CE85A282B4D5}"/>
          </ac:spMkLst>
        </pc:spChg>
        <pc:spChg chg="mod">
          <ac:chgData name="Ali Haydock" userId="8e5000a6-7d68-4906-b04b-b17963e88ad8" providerId="ADAL" clId="{A97C7A9C-B0F3-4B6F-8C1C-F8B0F17D97A0}" dt="2023-08-17T15:09:14.060" v="393" actId="27636"/>
          <ac:spMkLst>
            <pc:docMk/>
            <pc:sldMk cId="1002193766" sldId="3827"/>
            <ac:spMk id="5" creationId="{B67B1E24-2840-4BB0-AE5A-2320A01CB80F}"/>
          </ac:spMkLst>
        </pc:spChg>
        <pc:spChg chg="add del mod">
          <ac:chgData name="Ali Haydock" userId="8e5000a6-7d68-4906-b04b-b17963e88ad8" providerId="ADAL" clId="{A97C7A9C-B0F3-4B6F-8C1C-F8B0F17D97A0}" dt="2023-08-17T15:08:08.455" v="382" actId="931"/>
          <ac:spMkLst>
            <pc:docMk/>
            <pc:sldMk cId="1002193766" sldId="3827"/>
            <ac:spMk id="7" creationId="{E1260CD4-5A45-D8C1-A044-5B6DC6267318}"/>
          </ac:spMkLst>
        </pc:spChg>
        <pc:spChg chg="add del mod">
          <ac:chgData name="Ali Haydock" userId="8e5000a6-7d68-4906-b04b-b17963e88ad8" providerId="ADAL" clId="{A97C7A9C-B0F3-4B6F-8C1C-F8B0F17D97A0}" dt="2023-08-17T15:06:57.226" v="380" actId="931"/>
          <ac:spMkLst>
            <pc:docMk/>
            <pc:sldMk cId="1002193766" sldId="3827"/>
            <ac:spMk id="9" creationId="{24CD3E0B-8D67-959C-00AB-3C3365F20565}"/>
          </ac:spMkLst>
        </pc:spChg>
        <pc:spChg chg="del mod">
          <ac:chgData name="Ali Haydock" userId="8e5000a6-7d68-4906-b04b-b17963e88ad8" providerId="ADAL" clId="{A97C7A9C-B0F3-4B6F-8C1C-F8B0F17D97A0}" dt="2023-08-17T15:04:43.744" v="368" actId="478"/>
          <ac:spMkLst>
            <pc:docMk/>
            <pc:sldMk cId="1002193766" sldId="3827"/>
            <ac:spMk id="14" creationId="{A01CAB10-68AF-4904-BD59-D332B297A10F}"/>
          </ac:spMkLst>
        </pc:spChg>
        <pc:spChg chg="del mod">
          <ac:chgData name="Ali Haydock" userId="8e5000a6-7d68-4906-b04b-b17963e88ad8" providerId="ADAL" clId="{A97C7A9C-B0F3-4B6F-8C1C-F8B0F17D97A0}" dt="2023-08-17T15:04:47.227" v="369" actId="478"/>
          <ac:spMkLst>
            <pc:docMk/>
            <pc:sldMk cId="1002193766" sldId="3827"/>
            <ac:spMk id="15" creationId="{96B342A5-1683-4650-BB07-B98D8B23C1FC}"/>
          </ac:spMkLst>
        </pc:spChg>
        <pc:spChg chg="mod">
          <ac:chgData name="Ali Haydock" userId="8e5000a6-7d68-4906-b04b-b17963e88ad8" providerId="ADAL" clId="{A97C7A9C-B0F3-4B6F-8C1C-F8B0F17D97A0}" dt="2023-08-17T14:59:59.303" v="119"/>
          <ac:spMkLst>
            <pc:docMk/>
            <pc:sldMk cId="1002193766" sldId="3827"/>
            <ac:spMk id="16" creationId="{46EEA4F1-5FA3-4EBF-97F1-DF392077DB76}"/>
          </ac:spMkLst>
        </pc:spChg>
        <pc:spChg chg="add del mod">
          <ac:chgData name="Ali Haydock" userId="8e5000a6-7d68-4906-b04b-b17963e88ad8" providerId="ADAL" clId="{A97C7A9C-B0F3-4B6F-8C1C-F8B0F17D97A0}" dt="2023-08-17T15:08:53.398" v="386" actId="931"/>
          <ac:spMkLst>
            <pc:docMk/>
            <pc:sldMk cId="1002193766" sldId="3827"/>
            <ac:spMk id="20" creationId="{077B7CA5-3054-F399-9084-A808C4EFC116}"/>
          </ac:spMkLst>
        </pc:spChg>
        <pc:picChg chg="del mod">
          <ac:chgData name="Ali Haydock" userId="8e5000a6-7d68-4906-b04b-b17963e88ad8" providerId="ADAL" clId="{A97C7A9C-B0F3-4B6F-8C1C-F8B0F17D97A0}" dt="2023-08-17T15:06:44.266" v="379" actId="478"/>
          <ac:picMkLst>
            <pc:docMk/>
            <pc:sldMk cId="1002193766" sldId="3827"/>
            <ac:picMk id="11" creationId="{759DD474-D676-41A6-A2FB-30B2078418A8}"/>
          </ac:picMkLst>
        </pc:picChg>
        <pc:picChg chg="add mod">
          <ac:chgData name="Ali Haydock" userId="8e5000a6-7d68-4906-b04b-b17963e88ad8" providerId="ADAL" clId="{A97C7A9C-B0F3-4B6F-8C1C-F8B0F17D97A0}" dt="2023-08-17T15:08:58.734" v="387" actId="14100"/>
          <ac:picMkLst>
            <pc:docMk/>
            <pc:sldMk cId="1002193766" sldId="3827"/>
            <ac:picMk id="12" creationId="{569CA12E-719C-593E-C6B7-6C89860E9A41}"/>
          </ac:picMkLst>
        </pc:picChg>
        <pc:picChg chg="del mod">
          <ac:chgData name="Ali Haydock" userId="8e5000a6-7d68-4906-b04b-b17963e88ad8" providerId="ADAL" clId="{A97C7A9C-B0F3-4B6F-8C1C-F8B0F17D97A0}" dt="2023-08-17T15:05:55.530" v="378" actId="478"/>
          <ac:picMkLst>
            <pc:docMk/>
            <pc:sldMk cId="1002193766" sldId="3827"/>
            <ac:picMk id="13" creationId="{D624A4F8-65E3-4A17-A439-FE80714CDE5A}"/>
          </ac:picMkLst>
        </pc:picChg>
        <pc:picChg chg="add del mod">
          <ac:chgData name="Ali Haydock" userId="8e5000a6-7d68-4906-b04b-b17963e88ad8" providerId="ADAL" clId="{A97C7A9C-B0F3-4B6F-8C1C-F8B0F17D97A0}" dt="2023-08-17T15:08:48.203" v="385" actId="478"/>
          <ac:picMkLst>
            <pc:docMk/>
            <pc:sldMk cId="1002193766" sldId="3827"/>
            <ac:picMk id="18" creationId="{314B63D7-043C-012A-6AFE-47F667EDDC55}"/>
          </ac:picMkLst>
        </pc:picChg>
        <pc:picChg chg="add mod">
          <ac:chgData name="Ali Haydock" userId="8e5000a6-7d68-4906-b04b-b17963e88ad8" providerId="ADAL" clId="{A97C7A9C-B0F3-4B6F-8C1C-F8B0F17D97A0}" dt="2023-08-17T15:09:01.904" v="388" actId="14100"/>
          <ac:picMkLst>
            <pc:docMk/>
            <pc:sldMk cId="1002193766" sldId="3827"/>
            <ac:picMk id="22" creationId="{B7FC9159-B38A-A0AF-8A90-3BF9FE88F50E}"/>
          </ac:picMkLst>
        </pc:picChg>
        <pc:picChg chg="add del mod">
          <ac:chgData name="Ali Haydock" userId="8e5000a6-7d68-4906-b04b-b17963e88ad8" providerId="ADAL" clId="{A97C7A9C-B0F3-4B6F-8C1C-F8B0F17D97A0}" dt="2023-08-17T15:07:00.186" v="381" actId="478"/>
          <ac:picMkLst>
            <pc:docMk/>
            <pc:sldMk cId="1002193766" sldId="3827"/>
            <ac:picMk id="1026" creationId="{817ACE03-D6A9-1586-F161-2CFCBAB79C2E}"/>
          </ac:picMkLst>
        </pc:picChg>
      </pc:sldChg>
      <pc:sldChg chg="addSp delSp modSp mod">
        <pc:chgData name="Ali Haydock" userId="8e5000a6-7d68-4906-b04b-b17963e88ad8" providerId="ADAL" clId="{A97C7A9C-B0F3-4B6F-8C1C-F8B0F17D97A0}" dt="2023-08-17T15:33:08.781" v="556" actId="1076"/>
        <pc:sldMkLst>
          <pc:docMk/>
          <pc:sldMk cId="4283594893" sldId="3828"/>
        </pc:sldMkLst>
        <pc:spChg chg="mod">
          <ac:chgData name="Ali Haydock" userId="8e5000a6-7d68-4906-b04b-b17963e88ad8" providerId="ADAL" clId="{A97C7A9C-B0F3-4B6F-8C1C-F8B0F17D97A0}" dt="2023-08-17T15:33:08.781" v="556" actId="1076"/>
          <ac:spMkLst>
            <pc:docMk/>
            <pc:sldMk cId="4283594893" sldId="3828"/>
            <ac:spMk id="2" creationId="{1EFC037F-9B04-45A9-8AE6-A8517884947F}"/>
          </ac:spMkLst>
        </pc:spChg>
        <pc:spChg chg="mod">
          <ac:chgData name="Ali Haydock" userId="8e5000a6-7d68-4906-b04b-b17963e88ad8" providerId="ADAL" clId="{A97C7A9C-B0F3-4B6F-8C1C-F8B0F17D97A0}" dt="2023-08-17T14:59:59.303" v="119"/>
          <ac:spMkLst>
            <pc:docMk/>
            <pc:sldMk cId="4283594893" sldId="3828"/>
            <ac:spMk id="3" creationId="{9F49FB76-25BA-4481-B88D-DCB748E1662E}"/>
          </ac:spMkLst>
        </pc:spChg>
        <pc:picChg chg="add del mod">
          <ac:chgData name="Ali Haydock" userId="8e5000a6-7d68-4906-b04b-b17963e88ad8" providerId="ADAL" clId="{A97C7A9C-B0F3-4B6F-8C1C-F8B0F17D97A0}" dt="2023-08-17T15:15:23.371" v="450" actId="478"/>
          <ac:picMkLst>
            <pc:docMk/>
            <pc:sldMk cId="4283594893" sldId="3828"/>
            <ac:picMk id="4" creationId="{6E0043CB-30D1-6712-D567-E146DD0B80B3}"/>
          </ac:picMkLst>
        </pc:picChg>
        <pc:picChg chg="add mod">
          <ac:chgData name="Ali Haydock" userId="8e5000a6-7d68-4906-b04b-b17963e88ad8" providerId="ADAL" clId="{A97C7A9C-B0F3-4B6F-8C1C-F8B0F17D97A0}" dt="2023-08-17T15:33:03.544" v="555" actId="1076"/>
          <ac:picMkLst>
            <pc:docMk/>
            <pc:sldMk cId="4283594893" sldId="3828"/>
            <ac:picMk id="5" creationId="{90E208CF-1332-B025-5046-7CE4DC1B0B24}"/>
          </ac:picMkLst>
        </pc:picChg>
      </pc:sldChg>
      <pc:sldChg chg="addSp delSp modSp mod">
        <pc:chgData name="Ali Haydock" userId="8e5000a6-7d68-4906-b04b-b17963e88ad8" providerId="ADAL" clId="{A97C7A9C-B0F3-4B6F-8C1C-F8B0F17D97A0}" dt="2023-08-17T15:43:52.125" v="722" actId="14100"/>
        <pc:sldMkLst>
          <pc:docMk/>
          <pc:sldMk cId="1026132043" sldId="3829"/>
        </pc:sldMkLst>
        <pc:spChg chg="add del mod">
          <ac:chgData name="Ali Haydock" userId="8e5000a6-7d68-4906-b04b-b17963e88ad8" providerId="ADAL" clId="{A97C7A9C-B0F3-4B6F-8C1C-F8B0F17D97A0}" dt="2023-08-17T15:37:19.935" v="611" actId="478"/>
          <ac:spMkLst>
            <pc:docMk/>
            <pc:sldMk cId="1026132043" sldId="3829"/>
            <ac:spMk id="3" creationId="{9104D0C4-A7E0-1E9A-9786-F58B0B6E253C}"/>
          </ac:spMkLst>
        </pc:spChg>
        <pc:spChg chg="add del mod">
          <ac:chgData name="Ali Haydock" userId="8e5000a6-7d68-4906-b04b-b17963e88ad8" providerId="ADAL" clId="{A97C7A9C-B0F3-4B6F-8C1C-F8B0F17D97A0}" dt="2023-08-17T15:37:16.274" v="610" actId="478"/>
          <ac:spMkLst>
            <pc:docMk/>
            <pc:sldMk cId="1026132043" sldId="3829"/>
            <ac:spMk id="5" creationId="{6952619C-2F89-2C4D-A07F-92C84AB1588A}"/>
          </ac:spMkLst>
        </pc:spChg>
        <pc:spChg chg="add mod">
          <ac:chgData name="Ali Haydock" userId="8e5000a6-7d68-4906-b04b-b17963e88ad8" providerId="ADAL" clId="{A97C7A9C-B0F3-4B6F-8C1C-F8B0F17D97A0}" dt="2023-08-17T15:42:26.684" v="713" actId="113"/>
          <ac:spMkLst>
            <pc:docMk/>
            <pc:sldMk cId="1026132043" sldId="3829"/>
            <ac:spMk id="7" creationId="{21C24916-AAC8-BC8B-7B61-D46822E16997}"/>
          </ac:spMkLst>
        </pc:spChg>
        <pc:spChg chg="add del mod">
          <ac:chgData name="Ali Haydock" userId="8e5000a6-7d68-4906-b04b-b17963e88ad8" providerId="ADAL" clId="{A97C7A9C-B0F3-4B6F-8C1C-F8B0F17D97A0}" dt="2023-08-17T15:38:26.456" v="640" actId="20577"/>
          <ac:spMkLst>
            <pc:docMk/>
            <pc:sldMk cId="1026132043" sldId="3829"/>
            <ac:spMk id="8" creationId="{4E808D1D-FE92-499E-982B-315DCF987C64}"/>
          </ac:spMkLst>
        </pc:spChg>
        <pc:spChg chg="del mod">
          <ac:chgData name="Ali Haydock" userId="8e5000a6-7d68-4906-b04b-b17963e88ad8" providerId="ADAL" clId="{A97C7A9C-B0F3-4B6F-8C1C-F8B0F17D97A0}" dt="2023-08-17T15:37:13.185" v="608" actId="478"/>
          <ac:spMkLst>
            <pc:docMk/>
            <pc:sldMk cId="1026132043" sldId="3829"/>
            <ac:spMk id="9" creationId="{23EE02E7-DD32-447E-A951-9BFA2CED01F5}"/>
          </ac:spMkLst>
        </pc:spChg>
        <pc:spChg chg="add mod">
          <ac:chgData name="Ali Haydock" userId="8e5000a6-7d68-4906-b04b-b17963e88ad8" providerId="ADAL" clId="{A97C7A9C-B0F3-4B6F-8C1C-F8B0F17D97A0}" dt="2023-08-17T15:40:16.981" v="712" actId="1076"/>
          <ac:spMkLst>
            <pc:docMk/>
            <pc:sldMk cId="1026132043" sldId="3829"/>
            <ac:spMk id="10" creationId="{F950E362-6938-EA11-9D8D-63D3F6C7D3AA}"/>
          </ac:spMkLst>
        </pc:spChg>
        <pc:spChg chg="add del mod">
          <ac:chgData name="Ali Haydock" userId="8e5000a6-7d68-4906-b04b-b17963e88ad8" providerId="ADAL" clId="{A97C7A9C-B0F3-4B6F-8C1C-F8B0F17D97A0}" dt="2023-08-17T15:43:37.679" v="719" actId="931"/>
          <ac:spMkLst>
            <pc:docMk/>
            <pc:sldMk cId="1026132043" sldId="3829"/>
            <ac:spMk id="15" creationId="{7B7C2BD7-BD6B-3956-22A4-08A95414CBCA}"/>
          </ac:spMkLst>
        </pc:spChg>
        <pc:spChg chg="del mod">
          <ac:chgData name="Ali Haydock" userId="8e5000a6-7d68-4906-b04b-b17963e88ad8" providerId="ADAL" clId="{A97C7A9C-B0F3-4B6F-8C1C-F8B0F17D97A0}" dt="2023-08-17T15:42:40.565" v="714" actId="478"/>
          <ac:spMkLst>
            <pc:docMk/>
            <pc:sldMk cId="1026132043" sldId="3829"/>
            <ac:spMk id="17" creationId="{629F4044-902D-4034-8E90-44E0F885EEBD}"/>
          </ac:spMkLst>
        </pc:spChg>
        <pc:spChg chg="mod">
          <ac:chgData name="Ali Haydock" userId="8e5000a6-7d68-4906-b04b-b17963e88ad8" providerId="ADAL" clId="{A97C7A9C-B0F3-4B6F-8C1C-F8B0F17D97A0}" dt="2023-08-17T14:59:59.303" v="119"/>
          <ac:spMkLst>
            <pc:docMk/>
            <pc:sldMk cId="1026132043" sldId="3829"/>
            <ac:spMk id="18" creationId="{439BF4B2-6931-43C1-8924-3E02FA60CF60}"/>
          </ac:spMkLst>
        </pc:spChg>
        <pc:spChg chg="mod">
          <ac:chgData name="Ali Haydock" userId="8e5000a6-7d68-4906-b04b-b17963e88ad8" providerId="ADAL" clId="{A97C7A9C-B0F3-4B6F-8C1C-F8B0F17D97A0}" dt="2023-08-17T14:59:59.303" v="119"/>
          <ac:spMkLst>
            <pc:docMk/>
            <pc:sldMk cId="1026132043" sldId="3829"/>
            <ac:spMk id="19" creationId="{7728248D-4FCB-429D-AC4B-09580B545802}"/>
          </ac:spMkLst>
        </pc:spChg>
        <pc:picChg chg="del mod">
          <ac:chgData name="Ali Haydock" userId="8e5000a6-7d68-4906-b04b-b17963e88ad8" providerId="ADAL" clId="{A97C7A9C-B0F3-4B6F-8C1C-F8B0F17D97A0}" dt="2023-08-17T15:43:16.961" v="716" actId="478"/>
          <ac:picMkLst>
            <pc:docMk/>
            <pc:sldMk cId="1026132043" sldId="3829"/>
            <ac:picMk id="6" creationId="{5F329689-9BAF-4AE6-BA67-6C34B1AEE853}"/>
          </ac:picMkLst>
        </pc:picChg>
        <pc:picChg chg="add del mod">
          <ac:chgData name="Ali Haydock" userId="8e5000a6-7d68-4906-b04b-b17963e88ad8" providerId="ADAL" clId="{A97C7A9C-B0F3-4B6F-8C1C-F8B0F17D97A0}" dt="2023-08-17T15:43:24.955" v="718" actId="478"/>
          <ac:picMkLst>
            <pc:docMk/>
            <pc:sldMk cId="1026132043" sldId="3829"/>
            <ac:picMk id="12" creationId="{C9FB3288-3C80-BA09-64AB-2F9DACCFDC26}"/>
          </ac:picMkLst>
        </pc:picChg>
        <pc:picChg chg="add mod ord">
          <ac:chgData name="Ali Haydock" userId="8e5000a6-7d68-4906-b04b-b17963e88ad8" providerId="ADAL" clId="{A97C7A9C-B0F3-4B6F-8C1C-F8B0F17D97A0}" dt="2023-08-17T15:43:52.125" v="722" actId="14100"/>
          <ac:picMkLst>
            <pc:docMk/>
            <pc:sldMk cId="1026132043" sldId="3829"/>
            <ac:picMk id="21" creationId="{76AA4969-4BE5-43FE-2E1F-1E647BF64EAA}"/>
          </ac:picMkLst>
        </pc:picChg>
      </pc:sldChg>
      <pc:sldChg chg="addSp delSp modSp mod">
        <pc:chgData name="Ali Haydock" userId="8e5000a6-7d68-4906-b04b-b17963e88ad8" providerId="ADAL" clId="{A97C7A9C-B0F3-4B6F-8C1C-F8B0F17D97A0}" dt="2023-08-17T15:49:08.885" v="774" actId="14100"/>
        <pc:sldMkLst>
          <pc:docMk/>
          <pc:sldMk cId="1791535643" sldId="3830"/>
        </pc:sldMkLst>
        <pc:spChg chg="mod">
          <ac:chgData name="Ali Haydock" userId="8e5000a6-7d68-4906-b04b-b17963e88ad8" providerId="ADAL" clId="{A97C7A9C-B0F3-4B6F-8C1C-F8B0F17D97A0}" dt="2023-08-17T15:48:27.085" v="768" actId="1076"/>
          <ac:spMkLst>
            <pc:docMk/>
            <pc:sldMk cId="1791535643" sldId="3830"/>
            <ac:spMk id="2" creationId="{7518AA74-F89F-48A1-B941-897EC05BA69F}"/>
          </ac:spMkLst>
        </pc:spChg>
        <pc:spChg chg="add del mod">
          <ac:chgData name="Ali Haydock" userId="8e5000a6-7d68-4906-b04b-b17963e88ad8" providerId="ADAL" clId="{A97C7A9C-B0F3-4B6F-8C1C-F8B0F17D97A0}" dt="2023-08-17T15:46:39.082" v="739" actId="21"/>
          <ac:spMkLst>
            <pc:docMk/>
            <pc:sldMk cId="1791535643" sldId="3830"/>
            <ac:spMk id="4" creationId="{2781852D-4570-3512-0F68-B348FA3D9290}"/>
          </ac:spMkLst>
        </pc:spChg>
        <pc:spChg chg="del mod">
          <ac:chgData name="Ali Haydock" userId="8e5000a6-7d68-4906-b04b-b17963e88ad8" providerId="ADAL" clId="{A97C7A9C-B0F3-4B6F-8C1C-F8B0F17D97A0}" dt="2023-08-17T15:44:52.109" v="728" actId="478"/>
          <ac:spMkLst>
            <pc:docMk/>
            <pc:sldMk cId="1791535643" sldId="3830"/>
            <ac:spMk id="6" creationId="{8933A4BE-531E-4A62-A55C-06E0881802DC}"/>
          </ac:spMkLst>
        </pc:spChg>
        <pc:spChg chg="del mod">
          <ac:chgData name="Ali Haydock" userId="8e5000a6-7d68-4906-b04b-b17963e88ad8" providerId="ADAL" clId="{A97C7A9C-B0F3-4B6F-8C1C-F8B0F17D97A0}" dt="2023-08-17T15:44:54.281" v="729" actId="478"/>
          <ac:spMkLst>
            <pc:docMk/>
            <pc:sldMk cId="1791535643" sldId="3830"/>
            <ac:spMk id="7" creationId="{8FFD21CE-7A2D-4CB5-AC11-6E5CB7F735F8}"/>
          </ac:spMkLst>
        </pc:spChg>
        <pc:spChg chg="mod">
          <ac:chgData name="Ali Haydock" userId="8e5000a6-7d68-4906-b04b-b17963e88ad8" providerId="ADAL" clId="{A97C7A9C-B0F3-4B6F-8C1C-F8B0F17D97A0}" dt="2023-08-17T14:59:59.303" v="119"/>
          <ac:spMkLst>
            <pc:docMk/>
            <pc:sldMk cId="1791535643" sldId="3830"/>
            <ac:spMk id="8" creationId="{A8C87077-3DA0-43A0-9187-E1AACEF316C0}"/>
          </ac:spMkLst>
        </pc:spChg>
        <pc:spChg chg="add mod">
          <ac:chgData name="Ali Haydock" userId="8e5000a6-7d68-4906-b04b-b17963e88ad8" providerId="ADAL" clId="{A97C7A9C-B0F3-4B6F-8C1C-F8B0F17D97A0}" dt="2023-08-17T15:49:06.468" v="773" actId="1076"/>
          <ac:spMkLst>
            <pc:docMk/>
            <pc:sldMk cId="1791535643" sldId="3830"/>
            <ac:spMk id="11" creationId="{0D92A0D5-81D3-32C9-D9A5-29A4AFCC0179}"/>
          </ac:spMkLst>
        </pc:spChg>
        <pc:spChg chg="add mod">
          <ac:chgData name="Ali Haydock" userId="8e5000a6-7d68-4906-b04b-b17963e88ad8" providerId="ADAL" clId="{A97C7A9C-B0F3-4B6F-8C1C-F8B0F17D97A0}" dt="2023-08-17T15:49:00.942" v="772" actId="1076"/>
          <ac:spMkLst>
            <pc:docMk/>
            <pc:sldMk cId="1791535643" sldId="3830"/>
            <ac:spMk id="14" creationId="{72F14C4A-6465-56D1-B4B8-50FAF5E4A416}"/>
          </ac:spMkLst>
        </pc:spChg>
        <pc:graphicFrameChg chg="del mod">
          <ac:chgData name="Ali Haydock" userId="8e5000a6-7d68-4906-b04b-b17963e88ad8" providerId="ADAL" clId="{A97C7A9C-B0F3-4B6F-8C1C-F8B0F17D97A0}" dt="2023-08-17T15:46:27.855" v="738" actId="21"/>
          <ac:graphicFrameMkLst>
            <pc:docMk/>
            <pc:sldMk cId="1791535643" sldId="3830"/>
            <ac:graphicFrameMk id="5" creationId="{9C6D4AB6-2821-496B-916D-DC02A2DBB124}"/>
          </ac:graphicFrameMkLst>
        </pc:graphicFrameChg>
        <pc:picChg chg="add mod">
          <ac:chgData name="Ali Haydock" userId="8e5000a6-7d68-4906-b04b-b17963e88ad8" providerId="ADAL" clId="{A97C7A9C-B0F3-4B6F-8C1C-F8B0F17D97A0}" dt="2023-08-17T15:49:08.885" v="774" actId="14100"/>
          <ac:picMkLst>
            <pc:docMk/>
            <pc:sldMk cId="1791535643" sldId="3830"/>
            <ac:picMk id="9" creationId="{B1093746-E3FA-E01D-CEC4-12C6A1B56ECC}"/>
          </ac:picMkLst>
        </pc:picChg>
        <pc:picChg chg="add mod">
          <ac:chgData name="Ali Haydock" userId="8e5000a6-7d68-4906-b04b-b17963e88ad8" providerId="ADAL" clId="{A97C7A9C-B0F3-4B6F-8C1C-F8B0F17D97A0}" dt="2023-08-17T15:48:28.238" v="769" actId="1076"/>
          <ac:picMkLst>
            <pc:docMk/>
            <pc:sldMk cId="1791535643" sldId="3830"/>
            <ac:picMk id="12" creationId="{778DB214-2229-FE08-052B-5980F4F7B963}"/>
          </ac:picMkLst>
        </pc:picChg>
      </pc:sldChg>
      <pc:sldChg chg="modSp del">
        <pc:chgData name="Ali Haydock" userId="8e5000a6-7d68-4906-b04b-b17963e88ad8" providerId="ADAL" clId="{A97C7A9C-B0F3-4B6F-8C1C-F8B0F17D97A0}" dt="2023-08-17T15:49:34.899" v="776" actId="2696"/>
        <pc:sldMkLst>
          <pc:docMk/>
          <pc:sldMk cId="3942647457" sldId="3831"/>
        </pc:sldMkLst>
        <pc:spChg chg="mod">
          <ac:chgData name="Ali Haydock" userId="8e5000a6-7d68-4906-b04b-b17963e88ad8" providerId="ADAL" clId="{A97C7A9C-B0F3-4B6F-8C1C-F8B0F17D97A0}" dt="2023-08-17T14:59:59.303" v="119"/>
          <ac:spMkLst>
            <pc:docMk/>
            <pc:sldMk cId="3942647457" sldId="3831"/>
            <ac:spMk id="2" creationId="{5F916DAA-1ACF-4343-A637-D55C4A5DE05B}"/>
          </ac:spMkLst>
        </pc:spChg>
        <pc:spChg chg="mod">
          <ac:chgData name="Ali Haydock" userId="8e5000a6-7d68-4906-b04b-b17963e88ad8" providerId="ADAL" clId="{A97C7A9C-B0F3-4B6F-8C1C-F8B0F17D97A0}" dt="2023-08-17T14:59:59.303" v="119"/>
          <ac:spMkLst>
            <pc:docMk/>
            <pc:sldMk cId="3942647457" sldId="3831"/>
            <ac:spMk id="5" creationId="{3AD06355-A3C6-4680-9456-99EB4CD43474}"/>
          </ac:spMkLst>
        </pc:spChg>
        <pc:spChg chg="mod">
          <ac:chgData name="Ali Haydock" userId="8e5000a6-7d68-4906-b04b-b17963e88ad8" providerId="ADAL" clId="{A97C7A9C-B0F3-4B6F-8C1C-F8B0F17D97A0}" dt="2023-08-17T14:59:59.303" v="119"/>
          <ac:spMkLst>
            <pc:docMk/>
            <pc:sldMk cId="3942647457" sldId="3831"/>
            <ac:spMk id="6" creationId="{31E614C4-AF93-47E4-AAAE-E508A893E74A}"/>
          </ac:spMkLst>
        </pc:spChg>
        <pc:spChg chg="mod">
          <ac:chgData name="Ali Haydock" userId="8e5000a6-7d68-4906-b04b-b17963e88ad8" providerId="ADAL" clId="{A97C7A9C-B0F3-4B6F-8C1C-F8B0F17D97A0}" dt="2023-08-17T14:59:59.303" v="119"/>
          <ac:spMkLst>
            <pc:docMk/>
            <pc:sldMk cId="3942647457" sldId="3831"/>
            <ac:spMk id="7" creationId="{AB8B6466-CC56-4078-BB0C-7A0D5CB3F0F4}"/>
          </ac:spMkLst>
        </pc:spChg>
      </pc:sldChg>
      <pc:sldChg chg="modSp del">
        <pc:chgData name="Ali Haydock" userId="8e5000a6-7d68-4906-b04b-b17963e88ad8" providerId="ADAL" clId="{A97C7A9C-B0F3-4B6F-8C1C-F8B0F17D97A0}" dt="2023-08-17T15:59:32.708" v="778" actId="47"/>
        <pc:sldMkLst>
          <pc:docMk/>
          <pc:sldMk cId="543995561" sldId="3832"/>
        </pc:sldMkLst>
        <pc:spChg chg="mod">
          <ac:chgData name="Ali Haydock" userId="8e5000a6-7d68-4906-b04b-b17963e88ad8" providerId="ADAL" clId="{A97C7A9C-B0F3-4B6F-8C1C-F8B0F17D97A0}" dt="2023-08-17T14:59:59.303" v="119"/>
          <ac:spMkLst>
            <pc:docMk/>
            <pc:sldMk cId="543995561" sldId="3832"/>
            <ac:spMk id="2" creationId="{F7CEB8CC-E887-4C39-A032-E3471EDC043E}"/>
          </ac:spMkLst>
        </pc:spChg>
        <pc:spChg chg="mod">
          <ac:chgData name="Ali Haydock" userId="8e5000a6-7d68-4906-b04b-b17963e88ad8" providerId="ADAL" clId="{A97C7A9C-B0F3-4B6F-8C1C-F8B0F17D97A0}" dt="2023-08-17T14:59:59.303" v="119"/>
          <ac:spMkLst>
            <pc:docMk/>
            <pc:sldMk cId="543995561" sldId="3832"/>
            <ac:spMk id="3" creationId="{A4B28E79-36F1-4487-B6B6-7A33F5C3C0B2}"/>
          </ac:spMkLst>
        </pc:spChg>
        <pc:spChg chg="mod">
          <ac:chgData name="Ali Haydock" userId="8e5000a6-7d68-4906-b04b-b17963e88ad8" providerId="ADAL" clId="{A97C7A9C-B0F3-4B6F-8C1C-F8B0F17D97A0}" dt="2023-08-17T14:59:59.303" v="119"/>
          <ac:spMkLst>
            <pc:docMk/>
            <pc:sldMk cId="543995561" sldId="3832"/>
            <ac:spMk id="4" creationId="{245DDB48-166A-4E16-B9DF-C5C6570A1BAD}"/>
          </ac:spMkLst>
        </pc:spChg>
        <pc:spChg chg="mod">
          <ac:chgData name="Ali Haydock" userId="8e5000a6-7d68-4906-b04b-b17963e88ad8" providerId="ADAL" clId="{A97C7A9C-B0F3-4B6F-8C1C-F8B0F17D97A0}" dt="2023-08-17T14:59:59.303" v="119"/>
          <ac:spMkLst>
            <pc:docMk/>
            <pc:sldMk cId="543995561" sldId="3832"/>
            <ac:spMk id="5" creationId="{7A4C5B2A-12FB-43E3-8389-C0A5E65E6D91}"/>
          </ac:spMkLst>
        </pc:spChg>
        <pc:spChg chg="mod">
          <ac:chgData name="Ali Haydock" userId="8e5000a6-7d68-4906-b04b-b17963e88ad8" providerId="ADAL" clId="{A97C7A9C-B0F3-4B6F-8C1C-F8B0F17D97A0}" dt="2023-08-17T14:59:59.303" v="119"/>
          <ac:spMkLst>
            <pc:docMk/>
            <pc:sldMk cId="543995561" sldId="3832"/>
            <ac:spMk id="6" creationId="{53C09F06-9236-4635-AFB4-5E7D384A6BAE}"/>
          </ac:spMkLst>
        </pc:spChg>
        <pc:spChg chg="mod">
          <ac:chgData name="Ali Haydock" userId="8e5000a6-7d68-4906-b04b-b17963e88ad8" providerId="ADAL" clId="{A97C7A9C-B0F3-4B6F-8C1C-F8B0F17D97A0}" dt="2023-08-17T14:59:59.303" v="119"/>
          <ac:spMkLst>
            <pc:docMk/>
            <pc:sldMk cId="543995561" sldId="3832"/>
            <ac:spMk id="7" creationId="{016D0387-7057-4207-9037-65B55A7B211B}"/>
          </ac:spMkLst>
        </pc:spChg>
        <pc:spChg chg="mod">
          <ac:chgData name="Ali Haydock" userId="8e5000a6-7d68-4906-b04b-b17963e88ad8" providerId="ADAL" clId="{A97C7A9C-B0F3-4B6F-8C1C-F8B0F17D97A0}" dt="2023-08-17T14:59:59.303" v="119"/>
          <ac:spMkLst>
            <pc:docMk/>
            <pc:sldMk cId="543995561" sldId="3832"/>
            <ac:spMk id="8" creationId="{EE1302F8-9FA6-4CC4-AD07-E8137FCC99A5}"/>
          </ac:spMkLst>
        </pc:spChg>
        <pc:spChg chg="mod">
          <ac:chgData name="Ali Haydock" userId="8e5000a6-7d68-4906-b04b-b17963e88ad8" providerId="ADAL" clId="{A97C7A9C-B0F3-4B6F-8C1C-F8B0F17D97A0}" dt="2023-08-17T14:59:59.303" v="119"/>
          <ac:spMkLst>
            <pc:docMk/>
            <pc:sldMk cId="543995561" sldId="3832"/>
            <ac:spMk id="9" creationId="{38435D0D-6D88-4851-8B63-E6A6A7BC8659}"/>
          </ac:spMkLst>
        </pc:spChg>
        <pc:spChg chg="mod">
          <ac:chgData name="Ali Haydock" userId="8e5000a6-7d68-4906-b04b-b17963e88ad8" providerId="ADAL" clId="{A97C7A9C-B0F3-4B6F-8C1C-F8B0F17D97A0}" dt="2023-08-17T14:59:59.303" v="119"/>
          <ac:spMkLst>
            <pc:docMk/>
            <pc:sldMk cId="543995561" sldId="3832"/>
            <ac:spMk id="10" creationId="{0355C492-B5A1-4AEA-87B3-88D8AB076D5E}"/>
          </ac:spMkLst>
        </pc:spChg>
        <pc:spChg chg="mod">
          <ac:chgData name="Ali Haydock" userId="8e5000a6-7d68-4906-b04b-b17963e88ad8" providerId="ADAL" clId="{A97C7A9C-B0F3-4B6F-8C1C-F8B0F17D97A0}" dt="2023-08-17T14:59:59.303" v="119"/>
          <ac:spMkLst>
            <pc:docMk/>
            <pc:sldMk cId="543995561" sldId="3832"/>
            <ac:spMk id="11" creationId="{68ED6379-8C31-4483-A809-D0E84782F0CA}"/>
          </ac:spMkLst>
        </pc:spChg>
      </pc:sldChg>
      <pc:sldChg chg="addSp delSp modSp mod">
        <pc:chgData name="Ali Haydock" userId="8e5000a6-7d68-4906-b04b-b17963e88ad8" providerId="ADAL" clId="{A97C7A9C-B0F3-4B6F-8C1C-F8B0F17D97A0}" dt="2023-08-17T16:48:31.828" v="1882" actId="1076"/>
        <pc:sldMkLst>
          <pc:docMk/>
          <pc:sldMk cId="17839761" sldId="3833"/>
        </pc:sldMkLst>
        <pc:spChg chg="add del mod">
          <ac:chgData name="Ali Haydock" userId="8e5000a6-7d68-4906-b04b-b17963e88ad8" providerId="ADAL" clId="{A97C7A9C-B0F3-4B6F-8C1C-F8B0F17D97A0}" dt="2023-08-17T16:38:43.471" v="1368" actId="931"/>
          <ac:spMkLst>
            <pc:docMk/>
            <pc:sldMk cId="17839761" sldId="3833"/>
            <ac:spMk id="3" creationId="{EFD77128-0785-53C5-106F-0B4B24715464}"/>
          </ac:spMkLst>
        </pc:spChg>
        <pc:spChg chg="del mod">
          <ac:chgData name="Ali Haydock" userId="8e5000a6-7d68-4906-b04b-b17963e88ad8" providerId="ADAL" clId="{A97C7A9C-B0F3-4B6F-8C1C-F8B0F17D97A0}" dt="2023-08-17T16:28:40.953" v="1213" actId="478"/>
          <ac:spMkLst>
            <pc:docMk/>
            <pc:sldMk cId="17839761" sldId="3833"/>
            <ac:spMk id="4" creationId="{E45C6405-9D6C-48F5-9EFB-4CF1F3193EA4}"/>
          </ac:spMkLst>
        </pc:spChg>
        <pc:spChg chg="mod">
          <ac:chgData name="Ali Haydock" userId="8e5000a6-7d68-4906-b04b-b17963e88ad8" providerId="ADAL" clId="{A97C7A9C-B0F3-4B6F-8C1C-F8B0F17D97A0}" dt="2023-08-17T16:48:27.216" v="1881" actId="255"/>
          <ac:spMkLst>
            <pc:docMk/>
            <pc:sldMk cId="17839761" sldId="3833"/>
            <ac:spMk id="5" creationId="{42E3A3A9-5E96-4CDD-A971-9C272EFD97D9}"/>
          </ac:spMkLst>
        </pc:spChg>
        <pc:spChg chg="add del mod">
          <ac:chgData name="Ali Haydock" userId="8e5000a6-7d68-4906-b04b-b17963e88ad8" providerId="ADAL" clId="{A97C7A9C-B0F3-4B6F-8C1C-F8B0F17D97A0}" dt="2023-08-17T16:28:42.775" v="1215" actId="478"/>
          <ac:spMkLst>
            <pc:docMk/>
            <pc:sldMk cId="17839761" sldId="3833"/>
            <ac:spMk id="7" creationId="{CBE7F03D-F7CB-E286-6E90-718DB20D78EB}"/>
          </ac:spMkLst>
        </pc:spChg>
        <pc:spChg chg="del mod">
          <ac:chgData name="Ali Haydock" userId="8e5000a6-7d68-4906-b04b-b17963e88ad8" providerId="ADAL" clId="{A97C7A9C-B0F3-4B6F-8C1C-F8B0F17D97A0}" dt="2023-08-17T16:28:49.416" v="1218" actId="478"/>
          <ac:spMkLst>
            <pc:docMk/>
            <pc:sldMk cId="17839761" sldId="3833"/>
            <ac:spMk id="12" creationId="{C01975C7-D604-4AD4-85CC-2EFC92D81A7E}"/>
          </ac:spMkLst>
        </pc:spChg>
        <pc:spChg chg="del mod">
          <ac:chgData name="Ali Haydock" userId="8e5000a6-7d68-4906-b04b-b17963e88ad8" providerId="ADAL" clId="{A97C7A9C-B0F3-4B6F-8C1C-F8B0F17D97A0}" dt="2023-08-17T16:28:54.805" v="1220" actId="478"/>
          <ac:spMkLst>
            <pc:docMk/>
            <pc:sldMk cId="17839761" sldId="3833"/>
            <ac:spMk id="13" creationId="{E0C27B2A-1D72-43E3-82D3-29739485AA73}"/>
          </ac:spMkLst>
        </pc:spChg>
        <pc:spChg chg="mod">
          <ac:chgData name="Ali Haydock" userId="8e5000a6-7d68-4906-b04b-b17963e88ad8" providerId="ADAL" clId="{A97C7A9C-B0F3-4B6F-8C1C-F8B0F17D97A0}" dt="2023-08-17T14:59:59.303" v="119"/>
          <ac:spMkLst>
            <pc:docMk/>
            <pc:sldMk cId="17839761" sldId="3833"/>
            <ac:spMk id="14" creationId="{DC4D09A1-D96F-4BFC-8475-2F079EAD8652}"/>
          </ac:spMkLst>
        </pc:spChg>
        <pc:spChg chg="add del mod">
          <ac:chgData name="Ali Haydock" userId="8e5000a6-7d68-4906-b04b-b17963e88ad8" providerId="ADAL" clId="{A97C7A9C-B0F3-4B6F-8C1C-F8B0F17D97A0}" dt="2023-08-17T16:42:32.951" v="1458"/>
          <ac:spMkLst>
            <pc:docMk/>
            <pc:sldMk cId="17839761" sldId="3833"/>
            <ac:spMk id="16" creationId="{16661E2C-D033-2EC7-9F94-D0E15540C892}"/>
          </ac:spMkLst>
        </pc:spChg>
        <pc:spChg chg="add mod">
          <ac:chgData name="Ali Haydock" userId="8e5000a6-7d68-4906-b04b-b17963e88ad8" providerId="ADAL" clId="{A97C7A9C-B0F3-4B6F-8C1C-F8B0F17D97A0}" dt="2023-08-17T16:48:31.828" v="1882" actId="1076"/>
          <ac:spMkLst>
            <pc:docMk/>
            <pc:sldMk cId="17839761" sldId="3833"/>
            <ac:spMk id="19" creationId="{63E7748A-FC4F-A347-47F9-6A829B5D1A07}"/>
          </ac:spMkLst>
        </pc:spChg>
        <pc:picChg chg="del mod">
          <ac:chgData name="Ali Haydock" userId="8e5000a6-7d68-4906-b04b-b17963e88ad8" providerId="ADAL" clId="{A97C7A9C-B0F3-4B6F-8C1C-F8B0F17D97A0}" dt="2023-08-17T16:00:32.574" v="779" actId="478"/>
          <ac:picMkLst>
            <pc:docMk/>
            <pc:sldMk cId="17839761" sldId="3833"/>
            <ac:picMk id="9" creationId="{BB00A97C-4C32-42DA-9838-F3D341AB0DCC}"/>
          </ac:picMkLst>
        </pc:picChg>
        <pc:picChg chg="add mod">
          <ac:chgData name="Ali Haydock" userId="8e5000a6-7d68-4906-b04b-b17963e88ad8" providerId="ADAL" clId="{A97C7A9C-B0F3-4B6F-8C1C-F8B0F17D97A0}" dt="2023-08-17T16:38:43.471" v="1368" actId="931"/>
          <ac:picMkLst>
            <pc:docMk/>
            <pc:sldMk cId="17839761" sldId="3833"/>
            <ac:picMk id="10" creationId="{51BA3887-F4B9-4754-D21C-466A262C0D8E}"/>
          </ac:picMkLst>
        </pc:picChg>
        <pc:picChg chg="del mod">
          <ac:chgData name="Ali Haydock" userId="8e5000a6-7d68-4906-b04b-b17963e88ad8" providerId="ADAL" clId="{A97C7A9C-B0F3-4B6F-8C1C-F8B0F17D97A0}" dt="2023-08-17T16:38:55.462" v="1369" actId="478"/>
          <ac:picMkLst>
            <pc:docMk/>
            <pc:sldMk cId="17839761" sldId="3833"/>
            <ac:picMk id="11" creationId="{89C83A94-9400-40DF-9CE0-AFEB3C742BC3}"/>
          </ac:picMkLst>
        </pc:picChg>
        <pc:picChg chg="add mod">
          <ac:chgData name="Ali Haydock" userId="8e5000a6-7d68-4906-b04b-b17963e88ad8" providerId="ADAL" clId="{A97C7A9C-B0F3-4B6F-8C1C-F8B0F17D97A0}" dt="2023-08-17T16:42:32.951" v="1458"/>
          <ac:picMkLst>
            <pc:docMk/>
            <pc:sldMk cId="17839761" sldId="3833"/>
            <ac:picMk id="18" creationId="{180FDAD0-2740-0DE2-24B3-8EC009AD664D}"/>
          </ac:picMkLst>
        </pc:picChg>
      </pc:sldChg>
      <pc:sldChg chg="addSp delSp modSp mod">
        <pc:chgData name="Ali Haydock" userId="8e5000a6-7d68-4906-b04b-b17963e88ad8" providerId="ADAL" clId="{A97C7A9C-B0F3-4B6F-8C1C-F8B0F17D97A0}" dt="2023-08-17T16:44:23.245" v="1614" actId="20577"/>
        <pc:sldMkLst>
          <pc:docMk/>
          <pc:sldMk cId="962258905" sldId="3834"/>
        </pc:sldMkLst>
        <pc:spChg chg="del mod">
          <ac:chgData name="Ali Haydock" userId="8e5000a6-7d68-4906-b04b-b17963e88ad8" providerId="ADAL" clId="{A97C7A9C-B0F3-4B6F-8C1C-F8B0F17D97A0}" dt="2023-08-17T16:43:31.787" v="1599" actId="478"/>
          <ac:spMkLst>
            <pc:docMk/>
            <pc:sldMk cId="962258905" sldId="3834"/>
            <ac:spMk id="2" creationId="{659706C9-F26D-46CA-93BF-8C27012F6B12}"/>
          </ac:spMkLst>
        </pc:spChg>
        <pc:spChg chg="mod">
          <ac:chgData name="Ali Haydock" userId="8e5000a6-7d68-4906-b04b-b17963e88ad8" providerId="ADAL" clId="{A97C7A9C-B0F3-4B6F-8C1C-F8B0F17D97A0}" dt="2023-08-17T16:44:23.245" v="1614" actId="20577"/>
          <ac:spMkLst>
            <pc:docMk/>
            <pc:sldMk cId="962258905" sldId="3834"/>
            <ac:spMk id="3" creationId="{21F0B6E0-1F7C-4E6A-87B1-554ADE739CD1}"/>
          </ac:spMkLst>
        </pc:spChg>
        <pc:spChg chg="del mod">
          <ac:chgData name="Ali Haydock" userId="8e5000a6-7d68-4906-b04b-b17963e88ad8" providerId="ADAL" clId="{A97C7A9C-B0F3-4B6F-8C1C-F8B0F17D97A0}" dt="2023-08-17T16:30:37.259" v="1227" actId="478"/>
          <ac:spMkLst>
            <pc:docMk/>
            <pc:sldMk cId="962258905" sldId="3834"/>
            <ac:spMk id="4" creationId="{6F95E0EB-F1F4-436B-A218-93E100A66902}"/>
          </ac:spMkLst>
        </pc:spChg>
        <pc:spChg chg="del mod">
          <ac:chgData name="Ali Haydock" userId="8e5000a6-7d68-4906-b04b-b17963e88ad8" providerId="ADAL" clId="{A97C7A9C-B0F3-4B6F-8C1C-F8B0F17D97A0}" dt="2023-08-17T16:30:40.116" v="1228" actId="478"/>
          <ac:spMkLst>
            <pc:docMk/>
            <pc:sldMk cId="962258905" sldId="3834"/>
            <ac:spMk id="5" creationId="{C75D06EF-9416-46F7-8230-B49EE1269F53}"/>
          </ac:spMkLst>
        </pc:spChg>
        <pc:spChg chg="mod">
          <ac:chgData name="Ali Haydock" userId="8e5000a6-7d68-4906-b04b-b17963e88ad8" providerId="ADAL" clId="{A97C7A9C-B0F3-4B6F-8C1C-F8B0F17D97A0}" dt="2023-08-17T14:59:59.303" v="119"/>
          <ac:spMkLst>
            <pc:docMk/>
            <pc:sldMk cId="962258905" sldId="3834"/>
            <ac:spMk id="6" creationId="{7359025F-68D1-4F50-8480-3F981455D4DE}"/>
          </ac:spMkLst>
        </pc:spChg>
        <pc:spChg chg="add del mod">
          <ac:chgData name="Ali Haydock" userId="8e5000a6-7d68-4906-b04b-b17963e88ad8" providerId="ADAL" clId="{A97C7A9C-B0F3-4B6F-8C1C-F8B0F17D97A0}" dt="2023-08-17T16:43:33.396" v="1600" actId="478"/>
          <ac:spMkLst>
            <pc:docMk/>
            <pc:sldMk cId="962258905" sldId="3834"/>
            <ac:spMk id="9" creationId="{7F4AD5BA-F7C5-1A6C-EC51-917F27D62AC6}"/>
          </ac:spMkLst>
        </pc:spChg>
        <pc:picChg chg="add del mod">
          <ac:chgData name="Ali Haydock" userId="8e5000a6-7d68-4906-b04b-b17963e88ad8" providerId="ADAL" clId="{A97C7A9C-B0F3-4B6F-8C1C-F8B0F17D97A0}" dt="2023-08-17T16:43:57.502" v="1606" actId="478"/>
          <ac:picMkLst>
            <pc:docMk/>
            <pc:sldMk cId="962258905" sldId="3834"/>
            <ac:picMk id="7" creationId="{13A05707-BD23-4CCD-161B-20D1C964216D}"/>
          </ac:picMkLst>
        </pc:picChg>
      </pc:sldChg>
      <pc:sldChg chg="addSp delSp modSp new mod setBg">
        <pc:chgData name="Ali Haydock" userId="8e5000a6-7d68-4906-b04b-b17963e88ad8" providerId="ADAL" clId="{A97C7A9C-B0F3-4B6F-8C1C-F8B0F17D97A0}" dt="2023-08-17T17:11:49.131" v="1903" actId="6549"/>
        <pc:sldMkLst>
          <pc:docMk/>
          <pc:sldMk cId="2043039126" sldId="3835"/>
        </pc:sldMkLst>
        <pc:spChg chg="del">
          <ac:chgData name="Ali Haydock" userId="8e5000a6-7d68-4906-b04b-b17963e88ad8" providerId="ADAL" clId="{A97C7A9C-B0F3-4B6F-8C1C-F8B0F17D97A0}" dt="2023-08-17T15:14:12.633" v="433" actId="478"/>
          <ac:spMkLst>
            <pc:docMk/>
            <pc:sldMk cId="2043039126" sldId="3835"/>
            <ac:spMk id="2" creationId="{A044FBF1-63C0-4097-9DFB-11A668985951}"/>
          </ac:spMkLst>
        </pc:spChg>
        <pc:spChg chg="del">
          <ac:chgData name="Ali Haydock" userId="8e5000a6-7d68-4906-b04b-b17963e88ad8" providerId="ADAL" clId="{A97C7A9C-B0F3-4B6F-8C1C-F8B0F17D97A0}" dt="2023-08-17T15:14:13.905" v="434" actId="478"/>
          <ac:spMkLst>
            <pc:docMk/>
            <pc:sldMk cId="2043039126" sldId="3835"/>
            <ac:spMk id="3" creationId="{7851CDBA-5D12-A669-B328-50BA1D666BB1}"/>
          </ac:spMkLst>
        </pc:spChg>
        <pc:spChg chg="del">
          <ac:chgData name="Ali Haydock" userId="8e5000a6-7d68-4906-b04b-b17963e88ad8" providerId="ADAL" clId="{A97C7A9C-B0F3-4B6F-8C1C-F8B0F17D97A0}" dt="2023-08-17T15:14:09.463" v="431" actId="478"/>
          <ac:spMkLst>
            <pc:docMk/>
            <pc:sldMk cId="2043039126" sldId="3835"/>
            <ac:spMk id="4" creationId="{146CE01E-60A9-9BAA-4213-1D33ED513E73}"/>
          </ac:spMkLst>
        </pc:spChg>
        <pc:spChg chg="del">
          <ac:chgData name="Ali Haydock" userId="8e5000a6-7d68-4906-b04b-b17963e88ad8" providerId="ADAL" clId="{A97C7A9C-B0F3-4B6F-8C1C-F8B0F17D97A0}" dt="2023-08-17T15:14:10.938" v="432" actId="478"/>
          <ac:spMkLst>
            <pc:docMk/>
            <pc:sldMk cId="2043039126" sldId="3835"/>
            <ac:spMk id="5" creationId="{AAE4377D-6C68-C50C-54DA-9C0856CBFFA4}"/>
          </ac:spMkLst>
        </pc:spChg>
        <pc:spChg chg="del mod">
          <ac:chgData name="Ali Haydock" userId="8e5000a6-7d68-4906-b04b-b17963e88ad8" providerId="ADAL" clId="{A97C7A9C-B0F3-4B6F-8C1C-F8B0F17D97A0}" dt="2023-08-17T15:14:21.342" v="438" actId="478"/>
          <ac:spMkLst>
            <pc:docMk/>
            <pc:sldMk cId="2043039126" sldId="3835"/>
            <ac:spMk id="6" creationId="{DB37D128-C0C4-8A7F-0A4A-EEC454692755}"/>
          </ac:spMkLst>
        </pc:spChg>
        <pc:spChg chg="del mod">
          <ac:chgData name="Ali Haydock" userId="8e5000a6-7d68-4906-b04b-b17963e88ad8" providerId="ADAL" clId="{A97C7A9C-B0F3-4B6F-8C1C-F8B0F17D97A0}" dt="2023-08-17T15:14:18.243" v="436" actId="478"/>
          <ac:spMkLst>
            <pc:docMk/>
            <pc:sldMk cId="2043039126" sldId="3835"/>
            <ac:spMk id="7" creationId="{16278AF3-F351-BD7D-7436-FA51DA35D9EE}"/>
          </ac:spMkLst>
        </pc:spChg>
        <pc:spChg chg="mod ord">
          <ac:chgData name="Ali Haydock" userId="8e5000a6-7d68-4906-b04b-b17963e88ad8" providerId="ADAL" clId="{A97C7A9C-B0F3-4B6F-8C1C-F8B0F17D97A0}" dt="2023-08-17T15:30:59.735" v="531" actId="26606"/>
          <ac:spMkLst>
            <pc:docMk/>
            <pc:sldMk cId="2043039126" sldId="3835"/>
            <ac:spMk id="8" creationId="{9BFE34C9-DB73-9FD7-062B-BBC6E991E323}"/>
          </ac:spMkLst>
        </pc:spChg>
        <pc:spChg chg="add mod">
          <ac:chgData name="Ali Haydock" userId="8e5000a6-7d68-4906-b04b-b17963e88ad8" providerId="ADAL" clId="{A97C7A9C-B0F3-4B6F-8C1C-F8B0F17D97A0}" dt="2023-08-17T17:11:37.306" v="1884" actId="14100"/>
          <ac:spMkLst>
            <pc:docMk/>
            <pc:sldMk cId="2043039126" sldId="3835"/>
            <ac:spMk id="10" creationId="{B0F2DB37-2EFD-0710-C08C-6D954C25B8C0}"/>
          </ac:spMkLst>
        </pc:spChg>
        <pc:spChg chg="add mod">
          <ac:chgData name="Ali Haydock" userId="8e5000a6-7d68-4906-b04b-b17963e88ad8" providerId="ADAL" clId="{A97C7A9C-B0F3-4B6F-8C1C-F8B0F17D97A0}" dt="2023-08-17T17:11:49.131" v="1903" actId="6549"/>
          <ac:spMkLst>
            <pc:docMk/>
            <pc:sldMk cId="2043039126" sldId="3835"/>
            <ac:spMk id="11" creationId="{83AD8A1E-8777-8522-5363-D86AF0BFD23A}"/>
          </ac:spMkLst>
        </pc:spChg>
        <pc:spChg chg="add del">
          <ac:chgData name="Ali Haydock" userId="8e5000a6-7d68-4906-b04b-b17963e88ad8" providerId="ADAL" clId="{A97C7A9C-B0F3-4B6F-8C1C-F8B0F17D97A0}" dt="2023-08-17T15:30:59.735" v="531" actId="26606"/>
          <ac:spMkLst>
            <pc:docMk/>
            <pc:sldMk cId="2043039126" sldId="3835"/>
            <ac:spMk id="15" creationId="{9B7AD9F6-8CE7-4299-8FC6-328F4DCD3FF9}"/>
          </ac:spMkLst>
        </pc:spChg>
        <pc:spChg chg="add del">
          <ac:chgData name="Ali Haydock" userId="8e5000a6-7d68-4906-b04b-b17963e88ad8" providerId="ADAL" clId="{A97C7A9C-B0F3-4B6F-8C1C-F8B0F17D97A0}" dt="2023-08-17T15:30:59.735" v="531" actId="26606"/>
          <ac:spMkLst>
            <pc:docMk/>
            <pc:sldMk cId="2043039126" sldId="3835"/>
            <ac:spMk id="17" creationId="{F49775AF-8896-43EE-92C6-83497D6DC56F}"/>
          </ac:spMkLst>
        </pc:spChg>
        <pc:spChg chg="add">
          <ac:chgData name="Ali Haydock" userId="8e5000a6-7d68-4906-b04b-b17963e88ad8" providerId="ADAL" clId="{A97C7A9C-B0F3-4B6F-8C1C-F8B0F17D97A0}" dt="2023-08-17T15:30:59.735" v="531" actId="26606"/>
          <ac:spMkLst>
            <pc:docMk/>
            <pc:sldMk cId="2043039126" sldId="3835"/>
            <ac:spMk id="22" creationId="{9B7AD9F6-8CE7-4299-8FC6-328F4DCD3FF9}"/>
          </ac:spMkLst>
        </pc:spChg>
        <pc:spChg chg="add">
          <ac:chgData name="Ali Haydock" userId="8e5000a6-7d68-4906-b04b-b17963e88ad8" providerId="ADAL" clId="{A97C7A9C-B0F3-4B6F-8C1C-F8B0F17D97A0}" dt="2023-08-17T15:30:59.735" v="531" actId="26606"/>
          <ac:spMkLst>
            <pc:docMk/>
            <pc:sldMk cId="2043039126" sldId="3835"/>
            <ac:spMk id="24" creationId="{F49775AF-8896-43EE-92C6-83497D6DC56F}"/>
          </ac:spMkLst>
        </pc:spChg>
        <pc:picChg chg="add mod ord">
          <ac:chgData name="Ali Haydock" userId="8e5000a6-7d68-4906-b04b-b17963e88ad8" providerId="ADAL" clId="{A97C7A9C-B0F3-4B6F-8C1C-F8B0F17D97A0}" dt="2023-08-17T15:30:59.735" v="531" actId="26606"/>
          <ac:picMkLst>
            <pc:docMk/>
            <pc:sldMk cId="2043039126" sldId="3835"/>
            <ac:picMk id="9" creationId="{351A4227-2170-AE1B-8CEB-196DACABE2B2}"/>
          </ac:picMkLst>
        </pc:picChg>
      </pc:sldChg>
      <pc:sldChg chg="addSp delSp modSp add mod">
        <pc:chgData name="Ali Haydock" userId="8e5000a6-7d68-4906-b04b-b17963e88ad8" providerId="ADAL" clId="{A97C7A9C-B0F3-4B6F-8C1C-F8B0F17D97A0}" dt="2023-08-17T16:05:27.262" v="858" actId="1076"/>
        <pc:sldMkLst>
          <pc:docMk/>
          <pc:sldMk cId="1470992578" sldId="3836"/>
        </pc:sldMkLst>
        <pc:spChg chg="del">
          <ac:chgData name="Ali Haydock" userId="8e5000a6-7d68-4906-b04b-b17963e88ad8" providerId="ADAL" clId="{A97C7A9C-B0F3-4B6F-8C1C-F8B0F17D97A0}" dt="2023-08-17T16:03:24.127" v="794" actId="478"/>
          <ac:spMkLst>
            <pc:docMk/>
            <pc:sldMk cId="1470992578" sldId="3836"/>
            <ac:spMk id="2" creationId="{7518AA74-F89F-48A1-B941-897EC05BA69F}"/>
          </ac:spMkLst>
        </pc:spChg>
        <pc:spChg chg="add del mod">
          <ac:chgData name="Ali Haydock" userId="8e5000a6-7d68-4906-b04b-b17963e88ad8" providerId="ADAL" clId="{A97C7A9C-B0F3-4B6F-8C1C-F8B0F17D97A0}" dt="2023-08-17T16:03:26.824" v="795" actId="478"/>
          <ac:spMkLst>
            <pc:docMk/>
            <pc:sldMk cId="1470992578" sldId="3836"/>
            <ac:spMk id="7" creationId="{85EC1779-5D0E-71FD-6597-74505EB41888}"/>
          </ac:spMkLst>
        </pc:spChg>
        <pc:spChg chg="mod">
          <ac:chgData name="Ali Haydock" userId="8e5000a6-7d68-4906-b04b-b17963e88ad8" providerId="ADAL" clId="{A97C7A9C-B0F3-4B6F-8C1C-F8B0F17D97A0}" dt="2023-08-17T16:04:20.275" v="834" actId="20577"/>
          <ac:spMkLst>
            <pc:docMk/>
            <pc:sldMk cId="1470992578" sldId="3836"/>
            <ac:spMk id="11" creationId="{0D92A0D5-81D3-32C9-D9A5-29A4AFCC0179}"/>
          </ac:spMkLst>
        </pc:spChg>
        <pc:spChg chg="mod">
          <ac:chgData name="Ali Haydock" userId="8e5000a6-7d68-4906-b04b-b17963e88ad8" providerId="ADAL" clId="{A97C7A9C-B0F3-4B6F-8C1C-F8B0F17D97A0}" dt="2023-08-17T16:05:27.262" v="858" actId="1076"/>
          <ac:spMkLst>
            <pc:docMk/>
            <pc:sldMk cId="1470992578" sldId="3836"/>
            <ac:spMk id="14" creationId="{72F14C4A-6465-56D1-B4B8-50FAF5E4A416}"/>
          </ac:spMkLst>
        </pc:spChg>
        <pc:picChg chg="add mod">
          <ac:chgData name="Ali Haydock" userId="8e5000a6-7d68-4906-b04b-b17963e88ad8" providerId="ADAL" clId="{A97C7A9C-B0F3-4B6F-8C1C-F8B0F17D97A0}" dt="2023-08-17T16:03:55.458" v="799" actId="1076"/>
          <ac:picMkLst>
            <pc:docMk/>
            <pc:sldMk cId="1470992578" sldId="3836"/>
            <ac:picMk id="3" creationId="{CDEF02C1-4E8D-6088-ED12-B6898C941E9F}"/>
          </ac:picMkLst>
        </pc:picChg>
        <pc:picChg chg="add mod">
          <ac:chgData name="Ali Haydock" userId="8e5000a6-7d68-4906-b04b-b17963e88ad8" providerId="ADAL" clId="{A97C7A9C-B0F3-4B6F-8C1C-F8B0F17D97A0}" dt="2023-08-17T16:04:30.037" v="836" actId="14100"/>
          <ac:picMkLst>
            <pc:docMk/>
            <pc:sldMk cId="1470992578" sldId="3836"/>
            <ac:picMk id="4" creationId="{194D5420-7C5B-7FFA-A463-202348703531}"/>
          </ac:picMkLst>
        </pc:picChg>
        <pc:picChg chg="add mod">
          <ac:chgData name="Ali Haydock" userId="8e5000a6-7d68-4906-b04b-b17963e88ad8" providerId="ADAL" clId="{A97C7A9C-B0F3-4B6F-8C1C-F8B0F17D97A0}" dt="2023-08-17T16:05:20.621" v="855" actId="1076"/>
          <ac:picMkLst>
            <pc:docMk/>
            <pc:sldMk cId="1470992578" sldId="3836"/>
            <ac:picMk id="5" creationId="{6BBD8E14-ABF0-4700-98C2-5340FD8385A9}"/>
          </ac:picMkLst>
        </pc:picChg>
        <pc:picChg chg="del">
          <ac:chgData name="Ali Haydock" userId="8e5000a6-7d68-4906-b04b-b17963e88ad8" providerId="ADAL" clId="{A97C7A9C-B0F3-4B6F-8C1C-F8B0F17D97A0}" dt="2023-08-17T16:02:24.324" v="783" actId="478"/>
          <ac:picMkLst>
            <pc:docMk/>
            <pc:sldMk cId="1470992578" sldId="3836"/>
            <ac:picMk id="9" creationId="{B1093746-E3FA-E01D-CEC4-12C6A1B56ECC}"/>
          </ac:picMkLst>
        </pc:picChg>
        <pc:picChg chg="del">
          <ac:chgData name="Ali Haydock" userId="8e5000a6-7d68-4906-b04b-b17963e88ad8" providerId="ADAL" clId="{A97C7A9C-B0F3-4B6F-8C1C-F8B0F17D97A0}" dt="2023-08-17T16:02:25.079" v="784" actId="478"/>
          <ac:picMkLst>
            <pc:docMk/>
            <pc:sldMk cId="1470992578" sldId="3836"/>
            <ac:picMk id="12" creationId="{778DB214-2229-FE08-052B-5980F4F7B963}"/>
          </ac:picMkLst>
        </pc:picChg>
      </pc:sldChg>
      <pc:sldChg chg="add del">
        <pc:chgData name="Ali Haydock" userId="8e5000a6-7d68-4906-b04b-b17963e88ad8" providerId="ADAL" clId="{A97C7A9C-B0F3-4B6F-8C1C-F8B0F17D97A0}" dt="2023-08-17T15:49:26.400" v="775" actId="2696"/>
        <pc:sldMkLst>
          <pc:docMk/>
          <pc:sldMk cId="3551901376" sldId="3836"/>
        </pc:sldMkLst>
      </pc:sldChg>
      <pc:sldChg chg="addSp delSp modSp add mod">
        <pc:chgData name="Ali Haydock" userId="8e5000a6-7d68-4906-b04b-b17963e88ad8" providerId="ADAL" clId="{A97C7A9C-B0F3-4B6F-8C1C-F8B0F17D97A0}" dt="2023-08-17T16:09:26.196" v="1021" actId="14100"/>
        <pc:sldMkLst>
          <pc:docMk/>
          <pc:sldMk cId="1029642799" sldId="3837"/>
        </pc:sldMkLst>
        <pc:spChg chg="mod">
          <ac:chgData name="Ali Haydock" userId="8e5000a6-7d68-4906-b04b-b17963e88ad8" providerId="ADAL" clId="{A97C7A9C-B0F3-4B6F-8C1C-F8B0F17D97A0}" dt="2023-08-17T16:08:24.476" v="895" actId="1076"/>
          <ac:spMkLst>
            <pc:docMk/>
            <pc:sldMk cId="1029642799" sldId="3837"/>
            <ac:spMk id="11" creationId="{0D92A0D5-81D3-32C9-D9A5-29A4AFCC0179}"/>
          </ac:spMkLst>
        </pc:spChg>
        <pc:spChg chg="mod">
          <ac:chgData name="Ali Haydock" userId="8e5000a6-7d68-4906-b04b-b17963e88ad8" providerId="ADAL" clId="{A97C7A9C-B0F3-4B6F-8C1C-F8B0F17D97A0}" dt="2023-08-17T16:09:18.059" v="1017" actId="20577"/>
          <ac:spMkLst>
            <pc:docMk/>
            <pc:sldMk cId="1029642799" sldId="3837"/>
            <ac:spMk id="14" creationId="{72F14C4A-6465-56D1-B4B8-50FAF5E4A416}"/>
          </ac:spMkLst>
        </pc:spChg>
        <pc:picChg chg="add mod">
          <ac:chgData name="Ali Haydock" userId="8e5000a6-7d68-4906-b04b-b17963e88ad8" providerId="ADAL" clId="{A97C7A9C-B0F3-4B6F-8C1C-F8B0F17D97A0}" dt="2023-08-17T16:06:23.796" v="869" actId="14100"/>
          <ac:picMkLst>
            <pc:docMk/>
            <pc:sldMk cId="1029642799" sldId="3837"/>
            <ac:picMk id="2" creationId="{10A3FA8D-A19A-F214-6E7E-8BB2AA0E2FE3}"/>
          </ac:picMkLst>
        </pc:picChg>
        <pc:picChg chg="del">
          <ac:chgData name="Ali Haydock" userId="8e5000a6-7d68-4906-b04b-b17963e88ad8" providerId="ADAL" clId="{A97C7A9C-B0F3-4B6F-8C1C-F8B0F17D97A0}" dt="2023-08-17T16:06:00.699" v="862" actId="478"/>
          <ac:picMkLst>
            <pc:docMk/>
            <pc:sldMk cId="1029642799" sldId="3837"/>
            <ac:picMk id="3" creationId="{CDEF02C1-4E8D-6088-ED12-B6898C941E9F}"/>
          </ac:picMkLst>
        </pc:picChg>
        <pc:picChg chg="del">
          <ac:chgData name="Ali Haydock" userId="8e5000a6-7d68-4906-b04b-b17963e88ad8" providerId="ADAL" clId="{A97C7A9C-B0F3-4B6F-8C1C-F8B0F17D97A0}" dt="2023-08-17T16:06:54.163" v="881" actId="478"/>
          <ac:picMkLst>
            <pc:docMk/>
            <pc:sldMk cId="1029642799" sldId="3837"/>
            <ac:picMk id="4" creationId="{194D5420-7C5B-7FFA-A463-202348703531}"/>
          </ac:picMkLst>
        </pc:picChg>
        <pc:picChg chg="del">
          <ac:chgData name="Ali Haydock" userId="8e5000a6-7d68-4906-b04b-b17963e88ad8" providerId="ADAL" clId="{A97C7A9C-B0F3-4B6F-8C1C-F8B0F17D97A0}" dt="2023-08-17T16:06:54.707" v="882" actId="478"/>
          <ac:picMkLst>
            <pc:docMk/>
            <pc:sldMk cId="1029642799" sldId="3837"/>
            <ac:picMk id="5" creationId="{6BBD8E14-ABF0-4700-98C2-5340FD8385A9}"/>
          </ac:picMkLst>
        </pc:picChg>
        <pc:picChg chg="add mod">
          <ac:chgData name="Ali Haydock" userId="8e5000a6-7d68-4906-b04b-b17963e88ad8" providerId="ADAL" clId="{A97C7A9C-B0F3-4B6F-8C1C-F8B0F17D97A0}" dt="2023-08-17T16:06:19.261" v="867" actId="14100"/>
          <ac:picMkLst>
            <pc:docMk/>
            <pc:sldMk cId="1029642799" sldId="3837"/>
            <ac:picMk id="6" creationId="{F939D98C-FDB1-EBD5-712B-2FFC51FB9E55}"/>
          </ac:picMkLst>
        </pc:picChg>
        <pc:picChg chg="add mod">
          <ac:chgData name="Ali Haydock" userId="8e5000a6-7d68-4906-b04b-b17963e88ad8" providerId="ADAL" clId="{A97C7A9C-B0F3-4B6F-8C1C-F8B0F17D97A0}" dt="2023-08-17T16:09:26.196" v="1021" actId="14100"/>
          <ac:picMkLst>
            <pc:docMk/>
            <pc:sldMk cId="1029642799" sldId="3837"/>
            <ac:picMk id="7" creationId="{472B536E-0921-B8AC-2008-5D659C4BA3EE}"/>
          </ac:picMkLst>
        </pc:picChg>
      </pc:sldChg>
      <pc:sldChg chg="addSp delSp modSp add mod">
        <pc:chgData name="Ali Haydock" userId="8e5000a6-7d68-4906-b04b-b17963e88ad8" providerId="ADAL" clId="{A97C7A9C-B0F3-4B6F-8C1C-F8B0F17D97A0}" dt="2023-08-17T16:19:30.103" v="1158" actId="6549"/>
        <pc:sldMkLst>
          <pc:docMk/>
          <pc:sldMk cId="3382810711" sldId="3838"/>
        </pc:sldMkLst>
        <pc:spChg chg="del mod">
          <ac:chgData name="Ali Haydock" userId="8e5000a6-7d68-4906-b04b-b17963e88ad8" providerId="ADAL" clId="{A97C7A9C-B0F3-4B6F-8C1C-F8B0F17D97A0}" dt="2023-08-17T16:16:45.997" v="1098" actId="478"/>
          <ac:spMkLst>
            <pc:docMk/>
            <pc:sldMk cId="3382810711" sldId="3838"/>
            <ac:spMk id="11" creationId="{0D92A0D5-81D3-32C9-D9A5-29A4AFCC0179}"/>
          </ac:spMkLst>
        </pc:spChg>
        <pc:spChg chg="add mod">
          <ac:chgData name="Ali Haydock" userId="8e5000a6-7d68-4906-b04b-b17963e88ad8" providerId="ADAL" clId="{A97C7A9C-B0F3-4B6F-8C1C-F8B0F17D97A0}" dt="2023-08-17T16:19:30.103" v="1158" actId="6549"/>
          <ac:spMkLst>
            <pc:docMk/>
            <pc:sldMk cId="3382810711" sldId="3838"/>
            <ac:spMk id="12" creationId="{8E3B07C1-4829-A6F2-5029-CEDF8E8652C6}"/>
          </ac:spMkLst>
        </pc:spChg>
        <pc:spChg chg="mod">
          <ac:chgData name="Ali Haydock" userId="8e5000a6-7d68-4906-b04b-b17963e88ad8" providerId="ADAL" clId="{A97C7A9C-B0F3-4B6F-8C1C-F8B0F17D97A0}" dt="2023-08-17T16:19:07.083" v="1151" actId="20577"/>
          <ac:spMkLst>
            <pc:docMk/>
            <pc:sldMk cId="3382810711" sldId="3838"/>
            <ac:spMk id="14" creationId="{72F14C4A-6465-56D1-B4B8-50FAF5E4A416}"/>
          </ac:spMkLst>
        </pc:spChg>
        <pc:picChg chg="del mod">
          <ac:chgData name="Ali Haydock" userId="8e5000a6-7d68-4906-b04b-b17963e88ad8" providerId="ADAL" clId="{A97C7A9C-B0F3-4B6F-8C1C-F8B0F17D97A0}" dt="2023-08-17T16:16:47.697" v="1100" actId="478"/>
          <ac:picMkLst>
            <pc:docMk/>
            <pc:sldMk cId="3382810711" sldId="3838"/>
            <ac:picMk id="2" creationId="{10A3FA8D-A19A-F214-6E7E-8BB2AA0E2FE3}"/>
          </ac:picMkLst>
        </pc:picChg>
        <pc:picChg chg="add mod">
          <ac:chgData name="Ali Haydock" userId="8e5000a6-7d68-4906-b04b-b17963e88ad8" providerId="ADAL" clId="{A97C7A9C-B0F3-4B6F-8C1C-F8B0F17D97A0}" dt="2023-08-17T16:17:35.020" v="1136" actId="14100"/>
          <ac:picMkLst>
            <pc:docMk/>
            <pc:sldMk cId="3382810711" sldId="3838"/>
            <ac:picMk id="3" creationId="{7DCC50B0-842B-63BD-C049-E8769148732F}"/>
          </ac:picMkLst>
        </pc:picChg>
        <pc:picChg chg="add mod">
          <ac:chgData name="Ali Haydock" userId="8e5000a6-7d68-4906-b04b-b17963e88ad8" providerId="ADAL" clId="{A97C7A9C-B0F3-4B6F-8C1C-F8B0F17D97A0}" dt="2023-08-17T16:17:30.300" v="1134" actId="14100"/>
          <ac:picMkLst>
            <pc:docMk/>
            <pc:sldMk cId="3382810711" sldId="3838"/>
            <ac:picMk id="4" creationId="{85B76301-BBF2-275E-E507-FD65C0FDD2AF}"/>
          </ac:picMkLst>
        </pc:picChg>
        <pc:picChg chg="add mod">
          <ac:chgData name="Ali Haydock" userId="8e5000a6-7d68-4906-b04b-b17963e88ad8" providerId="ADAL" clId="{A97C7A9C-B0F3-4B6F-8C1C-F8B0F17D97A0}" dt="2023-08-17T16:19:16.460" v="1154" actId="1076"/>
          <ac:picMkLst>
            <pc:docMk/>
            <pc:sldMk cId="3382810711" sldId="3838"/>
            <ac:picMk id="5" creationId="{DAC98A70-26E0-17A0-4BAB-FCE373577D32}"/>
          </ac:picMkLst>
        </pc:picChg>
        <pc:picChg chg="del">
          <ac:chgData name="Ali Haydock" userId="8e5000a6-7d68-4906-b04b-b17963e88ad8" providerId="ADAL" clId="{A97C7A9C-B0F3-4B6F-8C1C-F8B0F17D97A0}" dt="2023-08-17T16:16:19.060" v="1089" actId="478"/>
          <ac:picMkLst>
            <pc:docMk/>
            <pc:sldMk cId="3382810711" sldId="3838"/>
            <ac:picMk id="6" creationId="{F939D98C-FDB1-EBD5-712B-2FFC51FB9E55}"/>
          </ac:picMkLst>
        </pc:picChg>
        <pc:picChg chg="del">
          <ac:chgData name="Ali Haydock" userId="8e5000a6-7d68-4906-b04b-b17963e88ad8" providerId="ADAL" clId="{A97C7A9C-B0F3-4B6F-8C1C-F8B0F17D97A0}" dt="2023-08-17T16:16:22.747" v="1092" actId="478"/>
          <ac:picMkLst>
            <pc:docMk/>
            <pc:sldMk cId="3382810711" sldId="3838"/>
            <ac:picMk id="7" creationId="{472B536E-0921-B8AC-2008-5D659C4BA3EE}"/>
          </ac:picMkLst>
        </pc:picChg>
        <pc:picChg chg="add del mod">
          <ac:chgData name="Ali Haydock" userId="8e5000a6-7d68-4906-b04b-b17963e88ad8" providerId="ADAL" clId="{A97C7A9C-B0F3-4B6F-8C1C-F8B0F17D97A0}" dt="2023-08-17T16:18:37.669" v="1141" actId="478"/>
          <ac:picMkLst>
            <pc:docMk/>
            <pc:sldMk cId="3382810711" sldId="3838"/>
            <ac:picMk id="9" creationId="{DCBDE162-D9A0-04A9-677D-36D42468D2C3}"/>
          </ac:picMkLst>
        </pc:picChg>
      </pc:sldChg>
      <pc:sldChg chg="addSp delSp modSp add mod">
        <pc:chgData name="Ali Haydock" userId="8e5000a6-7d68-4906-b04b-b17963e88ad8" providerId="ADAL" clId="{A97C7A9C-B0F3-4B6F-8C1C-F8B0F17D97A0}" dt="2023-08-17T16:16:02.313" v="1088" actId="20577"/>
        <pc:sldMkLst>
          <pc:docMk/>
          <pc:sldMk cId="4240386433" sldId="3839"/>
        </pc:sldMkLst>
        <pc:spChg chg="mod">
          <ac:chgData name="Ali Haydock" userId="8e5000a6-7d68-4906-b04b-b17963e88ad8" providerId="ADAL" clId="{A97C7A9C-B0F3-4B6F-8C1C-F8B0F17D97A0}" dt="2023-08-17T16:15:32.248" v="1079" actId="20577"/>
          <ac:spMkLst>
            <pc:docMk/>
            <pc:sldMk cId="4240386433" sldId="3839"/>
            <ac:spMk id="11" creationId="{0D92A0D5-81D3-32C9-D9A5-29A4AFCC0179}"/>
          </ac:spMkLst>
        </pc:spChg>
        <pc:spChg chg="mod">
          <ac:chgData name="Ali Haydock" userId="8e5000a6-7d68-4906-b04b-b17963e88ad8" providerId="ADAL" clId="{A97C7A9C-B0F3-4B6F-8C1C-F8B0F17D97A0}" dt="2023-08-17T16:16:02.313" v="1088" actId="20577"/>
          <ac:spMkLst>
            <pc:docMk/>
            <pc:sldMk cId="4240386433" sldId="3839"/>
            <ac:spMk id="14" creationId="{72F14C4A-6465-56D1-B4B8-50FAF5E4A416}"/>
          </ac:spMkLst>
        </pc:spChg>
        <pc:picChg chg="del">
          <ac:chgData name="Ali Haydock" userId="8e5000a6-7d68-4906-b04b-b17963e88ad8" providerId="ADAL" clId="{A97C7A9C-B0F3-4B6F-8C1C-F8B0F17D97A0}" dt="2023-08-17T16:11:04.593" v="1026" actId="478"/>
          <ac:picMkLst>
            <pc:docMk/>
            <pc:sldMk cId="4240386433" sldId="3839"/>
            <ac:picMk id="2" creationId="{10A3FA8D-A19A-F214-6E7E-8BB2AA0E2FE3}"/>
          </ac:picMkLst>
        </pc:picChg>
        <pc:picChg chg="add del mod">
          <ac:chgData name="Ali Haydock" userId="8e5000a6-7d68-4906-b04b-b17963e88ad8" providerId="ADAL" clId="{A97C7A9C-B0F3-4B6F-8C1C-F8B0F17D97A0}" dt="2023-08-17T16:11:38.447" v="1035" actId="478"/>
          <ac:picMkLst>
            <pc:docMk/>
            <pc:sldMk cId="4240386433" sldId="3839"/>
            <ac:picMk id="3" creationId="{157F6084-4CEC-7EA9-B7F8-91CC07057748}"/>
          </ac:picMkLst>
        </pc:picChg>
        <pc:picChg chg="add mod">
          <ac:chgData name="Ali Haydock" userId="8e5000a6-7d68-4906-b04b-b17963e88ad8" providerId="ADAL" clId="{A97C7A9C-B0F3-4B6F-8C1C-F8B0F17D97A0}" dt="2023-08-17T16:14:13.989" v="1056" actId="1076"/>
          <ac:picMkLst>
            <pc:docMk/>
            <pc:sldMk cId="4240386433" sldId="3839"/>
            <ac:picMk id="4" creationId="{3377A555-FA64-E0E8-4CC6-BDBB6EAD3B4E}"/>
          </ac:picMkLst>
        </pc:picChg>
        <pc:picChg chg="add mod">
          <ac:chgData name="Ali Haydock" userId="8e5000a6-7d68-4906-b04b-b17963e88ad8" providerId="ADAL" clId="{A97C7A9C-B0F3-4B6F-8C1C-F8B0F17D97A0}" dt="2023-08-17T16:14:15.933" v="1057" actId="1076"/>
          <ac:picMkLst>
            <pc:docMk/>
            <pc:sldMk cId="4240386433" sldId="3839"/>
            <ac:picMk id="5" creationId="{6A14E99D-C803-632F-5DE5-F45C6656F5D8}"/>
          </ac:picMkLst>
        </pc:picChg>
        <pc:picChg chg="del">
          <ac:chgData name="Ali Haydock" userId="8e5000a6-7d68-4906-b04b-b17963e88ad8" providerId="ADAL" clId="{A97C7A9C-B0F3-4B6F-8C1C-F8B0F17D97A0}" dt="2023-08-17T16:11:03.871" v="1025" actId="478"/>
          <ac:picMkLst>
            <pc:docMk/>
            <pc:sldMk cId="4240386433" sldId="3839"/>
            <ac:picMk id="6" creationId="{F939D98C-FDB1-EBD5-712B-2FFC51FB9E55}"/>
          </ac:picMkLst>
        </pc:picChg>
        <pc:picChg chg="del">
          <ac:chgData name="Ali Haydock" userId="8e5000a6-7d68-4906-b04b-b17963e88ad8" providerId="ADAL" clId="{A97C7A9C-B0F3-4B6F-8C1C-F8B0F17D97A0}" dt="2023-08-17T16:11:43.490" v="1036" actId="478"/>
          <ac:picMkLst>
            <pc:docMk/>
            <pc:sldMk cId="4240386433" sldId="3839"/>
            <ac:picMk id="7" creationId="{472B536E-0921-B8AC-2008-5D659C4BA3EE}"/>
          </ac:picMkLst>
        </pc:picChg>
        <pc:picChg chg="add mod">
          <ac:chgData name="Ali Haydock" userId="8e5000a6-7d68-4906-b04b-b17963e88ad8" providerId="ADAL" clId="{A97C7A9C-B0F3-4B6F-8C1C-F8B0F17D97A0}" dt="2023-08-17T16:15:49.284" v="1082" actId="1076"/>
          <ac:picMkLst>
            <pc:docMk/>
            <pc:sldMk cId="4240386433" sldId="3839"/>
            <ac:picMk id="9" creationId="{54849EED-BBB9-8614-2E5F-A2503817E4CB}"/>
          </ac:picMkLst>
        </pc:picChg>
      </pc:sldChg>
      <pc:sldChg chg="addSp delSp modSp add mod">
        <pc:chgData name="Ali Haydock" userId="8e5000a6-7d68-4906-b04b-b17963e88ad8" providerId="ADAL" clId="{A97C7A9C-B0F3-4B6F-8C1C-F8B0F17D97A0}" dt="2023-08-17T16:37:40.388" v="1367" actId="313"/>
        <pc:sldMkLst>
          <pc:docMk/>
          <pc:sldMk cId="2906323728" sldId="3840"/>
        </pc:sldMkLst>
        <pc:spChg chg="mod">
          <ac:chgData name="Ali Haydock" userId="8e5000a6-7d68-4906-b04b-b17963e88ad8" providerId="ADAL" clId="{A97C7A9C-B0F3-4B6F-8C1C-F8B0F17D97A0}" dt="2023-08-17T16:37:40.388" v="1367" actId="313"/>
          <ac:spMkLst>
            <pc:docMk/>
            <pc:sldMk cId="2906323728" sldId="3840"/>
            <ac:spMk id="12" creationId="{8E3B07C1-4829-A6F2-5029-CEDF8E8652C6}"/>
          </ac:spMkLst>
        </pc:spChg>
        <pc:spChg chg="mod">
          <ac:chgData name="Ali Haydock" userId="8e5000a6-7d68-4906-b04b-b17963e88ad8" providerId="ADAL" clId="{A97C7A9C-B0F3-4B6F-8C1C-F8B0F17D97A0}" dt="2023-08-17T16:37:09.180" v="1321" actId="14100"/>
          <ac:spMkLst>
            <pc:docMk/>
            <pc:sldMk cId="2906323728" sldId="3840"/>
            <ac:spMk id="14" creationId="{72F14C4A-6465-56D1-B4B8-50FAF5E4A416}"/>
          </ac:spMkLst>
        </pc:spChg>
        <pc:picChg chg="add mod">
          <ac:chgData name="Ali Haydock" userId="8e5000a6-7d68-4906-b04b-b17963e88ad8" providerId="ADAL" clId="{A97C7A9C-B0F3-4B6F-8C1C-F8B0F17D97A0}" dt="2023-08-17T16:37:06.595" v="1320" actId="14100"/>
          <ac:picMkLst>
            <pc:docMk/>
            <pc:sldMk cId="2906323728" sldId="3840"/>
            <ac:picMk id="2" creationId="{8D978E6B-7B57-CD28-0379-E36C7CC186AC}"/>
          </ac:picMkLst>
        </pc:picChg>
        <pc:picChg chg="del">
          <ac:chgData name="Ali Haydock" userId="8e5000a6-7d68-4906-b04b-b17963e88ad8" providerId="ADAL" clId="{A97C7A9C-B0F3-4B6F-8C1C-F8B0F17D97A0}" dt="2023-08-17T16:23:07.024" v="1162" actId="478"/>
          <ac:picMkLst>
            <pc:docMk/>
            <pc:sldMk cId="2906323728" sldId="3840"/>
            <ac:picMk id="3" creationId="{7DCC50B0-842B-63BD-C049-E8769148732F}"/>
          </ac:picMkLst>
        </pc:picChg>
        <pc:picChg chg="del">
          <ac:chgData name="Ali Haydock" userId="8e5000a6-7d68-4906-b04b-b17963e88ad8" providerId="ADAL" clId="{A97C7A9C-B0F3-4B6F-8C1C-F8B0F17D97A0}" dt="2023-08-17T16:23:05.314" v="1161" actId="478"/>
          <ac:picMkLst>
            <pc:docMk/>
            <pc:sldMk cId="2906323728" sldId="3840"/>
            <ac:picMk id="4" creationId="{85B76301-BBF2-275E-E507-FD65C0FDD2AF}"/>
          </ac:picMkLst>
        </pc:picChg>
        <pc:picChg chg="del">
          <ac:chgData name="Ali Haydock" userId="8e5000a6-7d68-4906-b04b-b17963e88ad8" providerId="ADAL" clId="{A97C7A9C-B0F3-4B6F-8C1C-F8B0F17D97A0}" dt="2023-08-17T16:24:47.718" v="1175" actId="478"/>
          <ac:picMkLst>
            <pc:docMk/>
            <pc:sldMk cId="2906323728" sldId="3840"/>
            <ac:picMk id="5" creationId="{DAC98A70-26E0-17A0-4BAB-FCE373577D32}"/>
          </ac:picMkLst>
        </pc:picChg>
        <pc:picChg chg="add mod">
          <ac:chgData name="Ali Haydock" userId="8e5000a6-7d68-4906-b04b-b17963e88ad8" providerId="ADAL" clId="{A97C7A9C-B0F3-4B6F-8C1C-F8B0F17D97A0}" dt="2023-08-17T16:26:06.068" v="1194" actId="14100"/>
          <ac:picMkLst>
            <pc:docMk/>
            <pc:sldMk cId="2906323728" sldId="3840"/>
            <ac:picMk id="6" creationId="{128CD21E-78FA-BC0C-A26C-5467C955434E}"/>
          </ac:picMkLst>
        </pc:picChg>
        <pc:picChg chg="add mod">
          <ac:chgData name="Ali Haydock" userId="8e5000a6-7d68-4906-b04b-b17963e88ad8" providerId="ADAL" clId="{A97C7A9C-B0F3-4B6F-8C1C-F8B0F17D97A0}" dt="2023-08-17T16:25:52.812" v="1189" actId="14100"/>
          <ac:picMkLst>
            <pc:docMk/>
            <pc:sldMk cId="2906323728" sldId="3840"/>
            <ac:picMk id="7" creationId="{F6BBEB25-FDD6-3A50-9F04-40EB51D3964F}"/>
          </ac:picMkLst>
        </pc:picChg>
        <pc:picChg chg="add mod">
          <ac:chgData name="Ali Haydock" userId="8e5000a6-7d68-4906-b04b-b17963e88ad8" providerId="ADAL" clId="{A97C7A9C-B0F3-4B6F-8C1C-F8B0F17D97A0}" dt="2023-08-17T16:25:47.548" v="1187" actId="14100"/>
          <ac:picMkLst>
            <pc:docMk/>
            <pc:sldMk cId="2906323728" sldId="3840"/>
            <ac:picMk id="9" creationId="{37F84F49-A7E9-76BA-96EF-D7ADA7D410FE}"/>
          </ac:picMkLst>
        </pc:picChg>
        <pc:picChg chg="add del mod">
          <ac:chgData name="Ali Haydock" userId="8e5000a6-7d68-4906-b04b-b17963e88ad8" providerId="ADAL" clId="{A97C7A9C-B0F3-4B6F-8C1C-F8B0F17D97A0}" dt="2023-08-17T16:25:56.986" v="1191" actId="478"/>
          <ac:picMkLst>
            <pc:docMk/>
            <pc:sldMk cId="2906323728" sldId="3840"/>
            <ac:picMk id="10" creationId="{5C7DAB2C-6FC1-98ED-0BCC-2B9B66331ECD}"/>
          </ac:picMkLst>
        </pc:picChg>
      </pc:sldChg>
      <pc:sldChg chg="addSp delSp modSp add mod">
        <pc:chgData name="Ali Haydock" userId="8e5000a6-7d68-4906-b04b-b17963e88ad8" providerId="ADAL" clId="{A97C7A9C-B0F3-4B6F-8C1C-F8B0F17D97A0}" dt="2023-08-17T16:40:42.462" v="1393" actId="20577"/>
        <pc:sldMkLst>
          <pc:docMk/>
          <pc:sldMk cId="1348964308" sldId="3841"/>
        </pc:sldMkLst>
        <pc:spChg chg="mod">
          <ac:chgData name="Ali Haydock" userId="8e5000a6-7d68-4906-b04b-b17963e88ad8" providerId="ADAL" clId="{A97C7A9C-B0F3-4B6F-8C1C-F8B0F17D97A0}" dt="2023-08-17T16:39:29.172" v="1377" actId="14100"/>
          <ac:spMkLst>
            <pc:docMk/>
            <pc:sldMk cId="1348964308" sldId="3841"/>
            <ac:spMk id="12" creationId="{8E3B07C1-4829-A6F2-5029-CEDF8E8652C6}"/>
          </ac:spMkLst>
        </pc:spChg>
        <pc:spChg chg="mod">
          <ac:chgData name="Ali Haydock" userId="8e5000a6-7d68-4906-b04b-b17963e88ad8" providerId="ADAL" clId="{A97C7A9C-B0F3-4B6F-8C1C-F8B0F17D97A0}" dt="2023-08-17T16:40:42.462" v="1393" actId="20577"/>
          <ac:spMkLst>
            <pc:docMk/>
            <pc:sldMk cId="1348964308" sldId="3841"/>
            <ac:spMk id="14" creationId="{72F14C4A-6465-56D1-B4B8-50FAF5E4A416}"/>
          </ac:spMkLst>
        </pc:spChg>
        <pc:picChg chg="add mod">
          <ac:chgData name="Ali Haydock" userId="8e5000a6-7d68-4906-b04b-b17963e88ad8" providerId="ADAL" clId="{A97C7A9C-B0F3-4B6F-8C1C-F8B0F17D97A0}" dt="2023-08-17T16:35:48.539" v="1230" actId="1076"/>
          <ac:picMkLst>
            <pc:docMk/>
            <pc:sldMk cId="1348964308" sldId="3841"/>
            <ac:picMk id="2" creationId="{82280AA4-BEE0-71D5-1065-E5F68A2B994F}"/>
          </ac:picMkLst>
        </pc:picChg>
        <pc:picChg chg="del mod">
          <ac:chgData name="Ali Haydock" userId="8e5000a6-7d68-4906-b04b-b17963e88ad8" providerId="ADAL" clId="{A97C7A9C-B0F3-4B6F-8C1C-F8B0F17D97A0}" dt="2023-08-17T16:39:54.911" v="1379" actId="478"/>
          <ac:picMkLst>
            <pc:docMk/>
            <pc:sldMk cId="1348964308" sldId="3841"/>
            <ac:picMk id="3" creationId="{7DCC50B0-842B-63BD-C049-E8769148732F}"/>
          </ac:picMkLst>
        </pc:picChg>
        <pc:picChg chg="del mod">
          <ac:chgData name="Ali Haydock" userId="8e5000a6-7d68-4906-b04b-b17963e88ad8" providerId="ADAL" clId="{A97C7A9C-B0F3-4B6F-8C1C-F8B0F17D97A0}" dt="2023-08-17T16:39:54.156" v="1378" actId="478"/>
          <ac:picMkLst>
            <pc:docMk/>
            <pc:sldMk cId="1348964308" sldId="3841"/>
            <ac:picMk id="4" creationId="{85B76301-BBF2-275E-E507-FD65C0FDD2AF}"/>
          </ac:picMkLst>
        </pc:picChg>
        <pc:picChg chg="del">
          <ac:chgData name="Ali Haydock" userId="8e5000a6-7d68-4906-b04b-b17963e88ad8" providerId="ADAL" clId="{A97C7A9C-B0F3-4B6F-8C1C-F8B0F17D97A0}" dt="2023-08-17T16:27:09.891" v="1201" actId="478"/>
          <ac:picMkLst>
            <pc:docMk/>
            <pc:sldMk cId="1348964308" sldId="3841"/>
            <ac:picMk id="5" creationId="{DAC98A70-26E0-17A0-4BAB-FCE373577D32}"/>
          </ac:picMkLst>
        </pc:picChg>
        <pc:picChg chg="add mod">
          <ac:chgData name="Ali Haydock" userId="8e5000a6-7d68-4906-b04b-b17963e88ad8" providerId="ADAL" clId="{A97C7A9C-B0F3-4B6F-8C1C-F8B0F17D97A0}" dt="2023-08-17T16:40:26.020" v="1389" actId="1076"/>
          <ac:picMkLst>
            <pc:docMk/>
            <pc:sldMk cId="1348964308" sldId="3841"/>
            <ac:picMk id="7" creationId="{538FFDBB-79A2-EA99-0085-EA1D49A3AF9A}"/>
          </ac:picMkLst>
        </pc:picChg>
        <pc:picChg chg="add mod">
          <ac:chgData name="Ali Haydock" userId="8e5000a6-7d68-4906-b04b-b17963e88ad8" providerId="ADAL" clId="{A97C7A9C-B0F3-4B6F-8C1C-F8B0F17D97A0}" dt="2023-08-17T16:40:28.914" v="1390" actId="1076"/>
          <ac:picMkLst>
            <pc:docMk/>
            <pc:sldMk cId="1348964308" sldId="3841"/>
            <ac:picMk id="10" creationId="{CFC63446-69E5-6DA3-F105-62ACCE5CB117}"/>
          </ac:picMkLst>
        </pc:picChg>
      </pc:sldChg>
      <pc:sldMasterChg chg="delSldLayout modSldLayout">
        <pc:chgData name="Ali Haydock" userId="8e5000a6-7d68-4906-b04b-b17963e88ad8" providerId="ADAL" clId="{A97C7A9C-B0F3-4B6F-8C1C-F8B0F17D97A0}" dt="2023-08-17T15:59:32.708" v="778" actId="47"/>
        <pc:sldMasterMkLst>
          <pc:docMk/>
          <pc:sldMasterMk cId="4097532652" sldId="2147483789"/>
        </pc:sldMasterMkLst>
        <pc:sldLayoutChg chg="addSp">
          <pc:chgData name="Ali Haydock" userId="8e5000a6-7d68-4906-b04b-b17963e88ad8" providerId="ADAL" clId="{A97C7A9C-B0F3-4B6F-8C1C-F8B0F17D97A0}" dt="2023-08-17T14:59:59.303" v="119"/>
          <pc:sldLayoutMkLst>
            <pc:docMk/>
            <pc:sldMasterMk cId="4097532652" sldId="2147483789"/>
            <pc:sldLayoutMk cId="4224540631" sldId="2147483790"/>
          </pc:sldLayoutMkLst>
          <pc:spChg chg="add">
            <ac:chgData name="Ali Haydock" userId="8e5000a6-7d68-4906-b04b-b17963e88ad8" providerId="ADAL" clId="{A97C7A9C-B0F3-4B6F-8C1C-F8B0F17D97A0}" dt="2023-08-17T14:59:59.303" v="119"/>
            <ac:spMkLst>
              <pc:docMk/>
              <pc:sldMasterMk cId="4097532652" sldId="2147483789"/>
              <pc:sldLayoutMk cId="4224540631" sldId="2147483790"/>
              <ac:spMk id="7" creationId="{57631EE5-7E1C-373A-052B-4BC4F7299200}"/>
            </ac:spMkLst>
          </pc:spChg>
          <pc:spChg chg="add">
            <ac:chgData name="Ali Haydock" userId="8e5000a6-7d68-4906-b04b-b17963e88ad8" providerId="ADAL" clId="{A97C7A9C-B0F3-4B6F-8C1C-F8B0F17D97A0}" dt="2023-08-17T14:59:59.303" v="119"/>
            <ac:spMkLst>
              <pc:docMk/>
              <pc:sldMasterMk cId="4097532652" sldId="2147483789"/>
              <pc:sldLayoutMk cId="4224540631" sldId="2147483790"/>
              <ac:spMk id="9" creationId="{2C989FA6-20C0-886C-0617-D12DCC725F48}"/>
            </ac:spMkLst>
          </pc:spChg>
          <pc:spChg chg="add">
            <ac:chgData name="Ali Haydock" userId="8e5000a6-7d68-4906-b04b-b17963e88ad8" providerId="ADAL" clId="{A97C7A9C-B0F3-4B6F-8C1C-F8B0F17D97A0}" dt="2023-08-17T14:59:59.303" v="119"/>
            <ac:spMkLst>
              <pc:docMk/>
              <pc:sldMasterMk cId="4097532652" sldId="2147483789"/>
              <pc:sldLayoutMk cId="4224540631" sldId="2147483790"/>
              <ac:spMk id="10" creationId="{33EFD38D-C055-D043-72BA-A5DA5ED43CA1}"/>
            </ac:spMkLst>
          </pc:spChg>
          <pc:spChg chg="add">
            <ac:chgData name="Ali Haydock" userId="8e5000a6-7d68-4906-b04b-b17963e88ad8" providerId="ADAL" clId="{A97C7A9C-B0F3-4B6F-8C1C-F8B0F17D97A0}" dt="2023-08-17T14:59:59.303" v="119"/>
            <ac:spMkLst>
              <pc:docMk/>
              <pc:sldMasterMk cId="4097532652" sldId="2147483789"/>
              <pc:sldLayoutMk cId="4224540631" sldId="2147483790"/>
              <ac:spMk id="11" creationId="{9B84C84C-57E2-1927-28C3-259E3992194B}"/>
            </ac:spMkLst>
          </pc:spChg>
          <pc:spChg chg="add">
            <ac:chgData name="Ali Haydock" userId="8e5000a6-7d68-4906-b04b-b17963e88ad8" providerId="ADAL" clId="{A97C7A9C-B0F3-4B6F-8C1C-F8B0F17D97A0}" dt="2023-08-17T14:59:59.303" v="119"/>
            <ac:spMkLst>
              <pc:docMk/>
              <pc:sldMasterMk cId="4097532652" sldId="2147483789"/>
              <pc:sldLayoutMk cId="4224540631" sldId="2147483790"/>
              <ac:spMk id="12" creationId="{C3EDB7D1-8655-EEBF-1478-8B06966E3878}"/>
            </ac:spMkLst>
          </pc:spChg>
          <pc:spChg chg="add">
            <ac:chgData name="Ali Haydock" userId="8e5000a6-7d68-4906-b04b-b17963e88ad8" providerId="ADAL" clId="{A97C7A9C-B0F3-4B6F-8C1C-F8B0F17D97A0}" dt="2023-08-17T14:59:59.303" v="119"/>
            <ac:spMkLst>
              <pc:docMk/>
              <pc:sldMasterMk cId="4097532652" sldId="2147483789"/>
              <pc:sldLayoutMk cId="4224540631" sldId="2147483790"/>
              <ac:spMk id="13" creationId="{31B332AB-3C74-55C7-2562-18DE87765CD1}"/>
            </ac:spMkLst>
          </pc:spChg>
          <pc:cxnChg chg="add">
            <ac:chgData name="Ali Haydock" userId="8e5000a6-7d68-4906-b04b-b17963e88ad8" providerId="ADAL" clId="{A97C7A9C-B0F3-4B6F-8C1C-F8B0F17D97A0}" dt="2023-08-17T14:59:59.303" v="119"/>
            <ac:cxnSpMkLst>
              <pc:docMk/>
              <pc:sldMasterMk cId="4097532652" sldId="2147483789"/>
              <pc:sldLayoutMk cId="4224540631" sldId="2147483790"/>
              <ac:cxnSpMk id="8" creationId="{D834DB8E-16C4-2DE5-D9B2-8AB05BC573FA}"/>
            </ac:cxnSpMkLst>
          </pc:cxnChg>
        </pc:sldLayoutChg>
        <pc:sldLayoutChg chg="addSp">
          <pc:chgData name="Ali Haydock" userId="8e5000a6-7d68-4906-b04b-b17963e88ad8" providerId="ADAL" clId="{A97C7A9C-B0F3-4B6F-8C1C-F8B0F17D97A0}" dt="2023-08-17T14:59:59.303" v="119"/>
          <pc:sldLayoutMkLst>
            <pc:docMk/>
            <pc:sldMasterMk cId="4097532652" sldId="2147483789"/>
            <pc:sldLayoutMk cId="2056015867" sldId="2147483792"/>
          </pc:sldLayoutMkLst>
          <pc:spChg chg="add">
            <ac:chgData name="Ali Haydock" userId="8e5000a6-7d68-4906-b04b-b17963e88ad8" providerId="ADAL" clId="{A97C7A9C-B0F3-4B6F-8C1C-F8B0F17D97A0}" dt="2023-08-17T14:59:59.303" v="119"/>
            <ac:spMkLst>
              <pc:docMk/>
              <pc:sldMasterMk cId="4097532652" sldId="2147483789"/>
              <pc:sldLayoutMk cId="2056015867" sldId="2147483792"/>
              <ac:spMk id="7" creationId="{5E5936CF-3339-975D-5E8D-72C81854ECE6}"/>
            </ac:spMkLst>
          </pc:spChg>
          <pc:spChg chg="add">
            <ac:chgData name="Ali Haydock" userId="8e5000a6-7d68-4906-b04b-b17963e88ad8" providerId="ADAL" clId="{A97C7A9C-B0F3-4B6F-8C1C-F8B0F17D97A0}" dt="2023-08-17T14:59:59.303" v="119"/>
            <ac:spMkLst>
              <pc:docMk/>
              <pc:sldMasterMk cId="4097532652" sldId="2147483789"/>
              <pc:sldLayoutMk cId="2056015867" sldId="2147483792"/>
              <ac:spMk id="8" creationId="{1E72919B-975A-DC04-312B-BF6B182E702A}"/>
            </ac:spMkLst>
          </pc:spChg>
          <pc:spChg chg="add">
            <ac:chgData name="Ali Haydock" userId="8e5000a6-7d68-4906-b04b-b17963e88ad8" providerId="ADAL" clId="{A97C7A9C-B0F3-4B6F-8C1C-F8B0F17D97A0}" dt="2023-08-17T14:59:59.303" v="119"/>
            <ac:spMkLst>
              <pc:docMk/>
              <pc:sldMasterMk cId="4097532652" sldId="2147483789"/>
              <pc:sldLayoutMk cId="2056015867" sldId="2147483792"/>
              <ac:spMk id="9" creationId="{0F169BF8-CA90-8D33-3C8F-C510DEBE7158}"/>
            </ac:spMkLst>
          </pc:spChg>
        </pc:sldLayoutChg>
        <pc:sldLayoutChg chg="delSp del">
          <pc:chgData name="Ali Haydock" userId="8e5000a6-7d68-4906-b04b-b17963e88ad8" providerId="ADAL" clId="{A97C7A9C-B0F3-4B6F-8C1C-F8B0F17D97A0}" dt="2023-08-17T15:59:32.708" v="778" actId="47"/>
          <pc:sldLayoutMkLst>
            <pc:docMk/>
            <pc:sldMasterMk cId="4097532652" sldId="2147483789"/>
            <pc:sldLayoutMk cId="320602109" sldId="2147483804"/>
          </pc:sldLayoutMkLst>
          <pc:spChg chg="del">
            <ac:chgData name="Ali Haydock" userId="8e5000a6-7d68-4906-b04b-b17963e88ad8" providerId="ADAL" clId="{A97C7A9C-B0F3-4B6F-8C1C-F8B0F17D97A0}" dt="2023-08-17T14:59:59.303" v="119"/>
            <ac:spMkLst>
              <pc:docMk/>
              <pc:sldMasterMk cId="4097532652" sldId="2147483789"/>
              <pc:sldLayoutMk cId="320602109" sldId="2147483804"/>
              <ac:spMk id="10" creationId="{862D7398-9A79-4B24-9C7D-F0DEED57C70B}"/>
            </ac:spMkLst>
          </pc:spChg>
          <pc:spChg chg="del">
            <ac:chgData name="Ali Haydock" userId="8e5000a6-7d68-4906-b04b-b17963e88ad8" providerId="ADAL" clId="{A97C7A9C-B0F3-4B6F-8C1C-F8B0F17D97A0}" dt="2023-08-17T14:59:59.303" v="119"/>
            <ac:spMkLst>
              <pc:docMk/>
              <pc:sldMasterMk cId="4097532652" sldId="2147483789"/>
              <pc:sldLayoutMk cId="320602109" sldId="2147483804"/>
              <ac:spMk id="11" creationId="{C07F28CD-1873-4E36-A064-2D25E0A8501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8/17/2023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22FE4-DF99-85A4-71C7-4F500BB1CD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ABD017-C3B0-B6BE-8307-F66E74F54B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1B8F1A-23DD-F948-D2F0-B6604DF1B890}"/>
              </a:ext>
            </a:extLst>
          </p:cNvPr>
          <p:cNvSpPr>
            <a:spLocks noGrp="1"/>
          </p:cNvSpPr>
          <p:nvPr>
            <p:ph type="dt" sz="half" idx="10"/>
          </p:nvPr>
        </p:nvSpPr>
        <p:spPr/>
        <p:txBody>
          <a:bodyPr/>
          <a:lstStyle/>
          <a:p>
            <a:fld id="{CF837B0C-B382-4BCA-87D1-94997B3B162C}" type="datetimeFigureOut">
              <a:rPr lang="en-US" smtClean="0"/>
              <a:t>8/17/2023</a:t>
            </a:fld>
            <a:endParaRPr lang="en-US"/>
          </a:p>
        </p:txBody>
      </p:sp>
      <p:sp>
        <p:nvSpPr>
          <p:cNvPr id="5" name="Footer Placeholder 4">
            <a:extLst>
              <a:ext uri="{FF2B5EF4-FFF2-40B4-BE49-F238E27FC236}">
                <a16:creationId xmlns:a16="http://schemas.microsoft.com/office/drawing/2014/main" id="{8A2B4B99-6FDF-D541-1EBA-6CF4DBDB7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BDC38-5AD0-4E23-FF8D-2FDFB4DE5FB1}"/>
              </a:ext>
            </a:extLst>
          </p:cNvPr>
          <p:cNvSpPr>
            <a:spLocks noGrp="1"/>
          </p:cNvSpPr>
          <p:nvPr>
            <p:ph type="sldNum" sz="quarter" idx="12"/>
          </p:nvPr>
        </p:nvSpPr>
        <p:spPr/>
        <p:txBody>
          <a:bodyPr/>
          <a:lstStyle/>
          <a:p>
            <a:fld id="{B520CE8D-78A4-4530-9729-5D3FC8815412}" type="slidenum">
              <a:rPr lang="en-US" smtClean="0"/>
              <a:t>‹#›</a:t>
            </a:fld>
            <a:endParaRPr lang="en-US"/>
          </a:p>
        </p:txBody>
      </p:sp>
      <p:sp>
        <p:nvSpPr>
          <p:cNvPr id="7" name="Freeform 13">
            <a:extLst>
              <a:ext uri="{FF2B5EF4-FFF2-40B4-BE49-F238E27FC236}">
                <a16:creationId xmlns:a16="http://schemas.microsoft.com/office/drawing/2014/main" id="{57631EE5-7E1C-373A-052B-4BC4F7299200}"/>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834DB8E-16C4-2DE5-D9B2-8AB05BC573FA}"/>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2C989FA6-20C0-886C-0617-D12DCC725F48}"/>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33EFD38D-C055-D043-72BA-A5DA5ED43CA1}"/>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B84C84C-57E2-1927-28C3-259E3992194B}"/>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3EDB7D1-8655-EEBF-1478-8B06966E3878}"/>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31B332AB-3C74-55C7-2562-18DE87765CD1}"/>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4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48700-1666-0862-63F5-35C3B8D0D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1A186-2E94-14A0-954F-0F29391D4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BA809-801F-01D9-DF42-AEE4815ECCFB}"/>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BEA1249E-C588-BB67-A033-5E8EFF48B225}"/>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70DD02F-1AFE-3549-60B5-8E976AA4BEE6}"/>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140461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ACA18-5A43-0D34-DFBA-8F224707DE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CE464-3FB6-0BF1-A17B-B01BC6A641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B7EE8-9943-DA19-48F0-E8D9A2259F0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5288C20-187E-3B43-7B2F-D4404BD1F0F5}"/>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16A678F-FC3D-192A-DC7D-87FF747BCCB6}"/>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0999514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613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87513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316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582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940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C1C88-A544-989C-FD6F-5A105C681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6884E-F38F-1160-B7EF-22B05F406E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1D11C-29D0-286B-C74E-B288779847EA}"/>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EFF09E5-0FC8-2B00-3304-A71E4F2425F6}"/>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C9B48F7-D4AC-0545-B1C1-ABF48E261A2C}"/>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3846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7A7F-6E91-2350-1CC2-3634D95F89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B8E38-77CE-088A-AA51-ED7968864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68F6B-4909-D44D-EF59-05D54A9F59C7}"/>
              </a:ext>
            </a:extLst>
          </p:cNvPr>
          <p:cNvSpPr>
            <a:spLocks noGrp="1"/>
          </p:cNvSpPr>
          <p:nvPr>
            <p:ph type="dt" sz="half" idx="10"/>
          </p:nvPr>
        </p:nvSpPr>
        <p:spPr/>
        <p:txBody>
          <a:bodyPr/>
          <a:lstStyle/>
          <a:p>
            <a:fld id="{CF837B0C-B382-4BCA-87D1-94997B3B162C}" type="datetimeFigureOut">
              <a:rPr lang="en-US" smtClean="0"/>
              <a:t>8/17/2023</a:t>
            </a:fld>
            <a:endParaRPr lang="en-US"/>
          </a:p>
        </p:txBody>
      </p:sp>
      <p:sp>
        <p:nvSpPr>
          <p:cNvPr id="5" name="Footer Placeholder 4">
            <a:extLst>
              <a:ext uri="{FF2B5EF4-FFF2-40B4-BE49-F238E27FC236}">
                <a16:creationId xmlns:a16="http://schemas.microsoft.com/office/drawing/2014/main" id="{212DEB98-95AD-A4AF-7550-68308C51E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BD545-05D1-5258-F508-9A3AB14891D9}"/>
              </a:ext>
            </a:extLst>
          </p:cNvPr>
          <p:cNvSpPr>
            <a:spLocks noGrp="1"/>
          </p:cNvSpPr>
          <p:nvPr>
            <p:ph type="sldNum" sz="quarter" idx="12"/>
          </p:nvPr>
        </p:nvSpPr>
        <p:spPr/>
        <p:txBody>
          <a:bodyPr/>
          <a:lstStyle/>
          <a:p>
            <a:fld id="{B520CE8D-78A4-4530-9729-5D3FC8815412}" type="slidenum">
              <a:rPr lang="en-US" smtClean="0"/>
              <a:t>‹#›</a:t>
            </a:fld>
            <a:endParaRPr lang="en-US"/>
          </a:p>
        </p:txBody>
      </p:sp>
      <p:sp>
        <p:nvSpPr>
          <p:cNvPr id="7" name="Oval 6">
            <a:extLst>
              <a:ext uri="{FF2B5EF4-FFF2-40B4-BE49-F238E27FC236}">
                <a16:creationId xmlns:a16="http://schemas.microsoft.com/office/drawing/2014/main" id="{5E5936CF-3339-975D-5E8D-72C81854ECE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1E72919B-975A-DC04-312B-BF6B182E702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F169BF8-CA90-8D33-3C8F-C510DEBE7158}"/>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01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19AC-FC21-4C09-E5AE-9374851948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703F9-60D1-6614-0710-8C39DC522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1269F-1862-4850-519F-F134452743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273005-40B9-B735-0C96-2A121097B920}"/>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FD60BA36-20D5-38CC-E621-4A5B9BB3C489}"/>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BBEECC5A-1483-86A0-13C8-89EF5D7EEB3E}"/>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3536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AB9B-E507-1B6E-623F-279D0CBFE8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EB74D3-BF6A-002C-539F-975B4E1E4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C17D0-47D1-72E7-F313-072E028DB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63FBAB-56B4-910B-927C-CEE921FDE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5C29D0-FFC3-CD5D-56F4-CB80138B82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35E634-F246-661E-68D6-2F5C44995BA0}"/>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A8C91A78-2F63-DC66-FC3E-C7F682817AC0}"/>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62582076-5027-635C-A27F-747E661AC1AE}"/>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713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BACB-1E3F-35AD-AB57-1EC4C9D0E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C49276-C8A1-592F-6B65-5930547B54F6}"/>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E0ADE5A4-FA14-9836-5DBF-CAB0014F6E7D}"/>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6EA907ED-D834-C840-9D56-F982D2F9C080}"/>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178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67393-F6CE-2426-0FCD-5DAF04384473}"/>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5CB7A32D-BB09-3D3D-DE97-B5000AB406EF}"/>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CAFC8F9B-1E4B-10DF-4331-6FA26DF978BA}"/>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05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D685-3E5F-0D07-F6C5-DC9CA9327E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A2961-0D97-63AF-9284-C2B9A73F4F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27A969-44B7-112D-25EC-D47B4373B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FD8B2-BFE4-4104-09DC-28F71F497B27}"/>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F445E5DE-CED8-11F4-1969-32E68E520DD7}"/>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ECF87D34-06A2-A9BC-F51B-9E0EFA22523B}"/>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02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286C-027E-43E9-349F-CA27AB781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7558DD-189C-AAFA-E22E-AB2B1AAA0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F90102-0CF5-6B0E-09BF-6DAD03D2C7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ED144-C01C-F0D1-183D-5530F8F79FF4}"/>
              </a:ext>
            </a:extLst>
          </p:cNvPr>
          <p:cNvSpPr>
            <a:spLocks noGrp="1"/>
          </p:cNvSpPr>
          <p:nvPr>
            <p:ph type="dt" sz="half" idx="10"/>
          </p:nvPr>
        </p:nvSpPr>
        <p:spPr/>
        <p:txBody>
          <a:bodyPr/>
          <a:lstStyle/>
          <a:p>
            <a:pPr>
              <a:defRPr/>
            </a:pPr>
            <a:r>
              <a:rPr lang="en-US">
                <a:solidFill>
                  <a:prstClr val="black">
                    <a:tint val="75000"/>
                  </a:prstClr>
                </a:solidFill>
              </a:rPr>
              <a:t>9/3/20XX</a:t>
            </a:r>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838ADD75-4B43-4748-7DC7-6A2479C65E6D}"/>
              </a:ext>
            </a:extLst>
          </p:cNvPr>
          <p:cNvSpPr>
            <a:spLocks noGrp="1"/>
          </p:cNvSpPr>
          <p:nvPr>
            <p:ph type="ftr" sz="quarter" idx="11"/>
          </p:nvPr>
        </p:nvSpPr>
        <p:spPr/>
        <p:txBody>
          <a:body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E59EDF4B-44FE-80E5-273B-962ABF872706}"/>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298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AC36AC-728E-14C7-0847-EAC8EC21A3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85982-31D9-090E-8232-80F419BAA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00F8C-C5B5-B4C7-0106-67BEE6297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solidFill>
                  <a:prstClr val="black">
                    <a:tint val="75000"/>
                  </a:prstClr>
                </a:solidFill>
              </a:rPr>
              <a:t>9/3/20XX</a:t>
            </a: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2ED9705-C2E4-C15C-E12E-87138E51C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solidFill>
                  <a:prstClr val="black">
                    <a:tint val="75000"/>
                  </a:prstClr>
                </a:solidFill>
              </a:rPr>
              <a:t>Presentation Title</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845C70A-4393-9639-88E9-1BF731C40A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753265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5" r:id="rId15"/>
    <p:sldLayoutId id="2147483806" r:id="rId16"/>
    <p:sldLayoutId id="2147483788"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uilding with a flag on top&#10;&#10;Description automatically generated">
            <a:extLst>
              <a:ext uri="{FF2B5EF4-FFF2-40B4-BE49-F238E27FC236}">
                <a16:creationId xmlns:a16="http://schemas.microsoft.com/office/drawing/2014/main" id="{54B2E52D-1C4A-E50C-CBC7-834799C5EBBB}"/>
              </a:ext>
            </a:extLst>
          </p:cNvPr>
          <p:cNvPicPr>
            <a:picLocks noChangeAspect="1"/>
          </p:cNvPicPr>
          <p:nvPr/>
        </p:nvPicPr>
        <p:blipFill rotWithShape="1">
          <a:blip r:embed="rId2"/>
          <a:srcRect l="447" t="9091" r="13371"/>
          <a:stretch/>
        </p:blipFill>
        <p:spPr>
          <a:xfrm>
            <a:off x="3594608" y="10"/>
            <a:ext cx="8668512" cy="6857990"/>
          </a:xfrm>
          <a:prstGeom prst="rect">
            <a:avLst/>
          </a:prstGeom>
        </p:spPr>
      </p:pic>
      <p:sp>
        <p:nvSpPr>
          <p:cNvPr id="10"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477981" y="1122363"/>
            <a:ext cx="4023360" cy="3204134"/>
          </a:xfrm>
        </p:spPr>
        <p:txBody>
          <a:bodyPr anchor="b">
            <a:normAutofit/>
          </a:bodyPr>
          <a:lstStyle/>
          <a:p>
            <a:pPr algn="l"/>
            <a:r>
              <a:rPr lang="en-US" sz="4800" dirty="0"/>
              <a:t>Our Visit to </a:t>
            </a:r>
            <a:br>
              <a:rPr lang="en-US" sz="4800" dirty="0"/>
            </a:br>
            <a:r>
              <a:rPr lang="en-US" sz="4800" dirty="0"/>
              <a:t>North Shore Children’s Museum</a:t>
            </a:r>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a:xfrm>
            <a:off x="477981" y="4686317"/>
            <a:ext cx="2468419" cy="1208141"/>
          </a:xfrm>
        </p:spPr>
        <p:txBody>
          <a:bodyPr>
            <a:normAutofit/>
          </a:bodyPr>
          <a:lstStyle/>
          <a:p>
            <a:pPr algn="l"/>
            <a:r>
              <a:rPr lang="en-US" sz="2000" dirty="0"/>
              <a:t>10 Main Street</a:t>
            </a:r>
          </a:p>
          <a:p>
            <a:pPr algn="l"/>
            <a:r>
              <a:rPr lang="en-US" sz="2000" dirty="0"/>
              <a:t>Peabody, MA 01960</a:t>
            </a:r>
          </a:p>
        </p:txBody>
      </p:sp>
      <p:sp>
        <p:nvSpPr>
          <p:cNvPr id="12"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colorful pinwheel on a black background&#10;&#10;Description automatically generated">
            <a:extLst>
              <a:ext uri="{FF2B5EF4-FFF2-40B4-BE49-F238E27FC236}">
                <a16:creationId xmlns:a16="http://schemas.microsoft.com/office/drawing/2014/main" id="{09DAF576-7BB2-C7FD-B6F6-81DDCF993B85}"/>
              </a:ext>
            </a:extLst>
          </p:cNvPr>
          <p:cNvPicPr>
            <a:picLocks noChangeAspect="1"/>
          </p:cNvPicPr>
          <p:nvPr/>
        </p:nvPicPr>
        <p:blipFill>
          <a:blip r:embed="rId3"/>
          <a:stretch>
            <a:fillRect/>
          </a:stretch>
        </p:blipFill>
        <p:spPr>
          <a:xfrm>
            <a:off x="959149" y="5619668"/>
            <a:ext cx="1222250" cy="1225298"/>
          </a:xfrm>
          <a:prstGeom prst="rect">
            <a:avLst/>
          </a:prstGeom>
        </p:spPr>
      </p:pic>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D92A0D5-81D3-32C9-D9A5-29A4AFCC0179}"/>
              </a:ext>
            </a:extLst>
          </p:cNvPr>
          <p:cNvSpPr txBox="1"/>
          <p:nvPr/>
        </p:nvSpPr>
        <p:spPr>
          <a:xfrm>
            <a:off x="172780" y="3576062"/>
            <a:ext cx="6490335" cy="2849050"/>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COMIC BOOK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have a favorite super hero? Do you have your very own super power? Put on a cape and or a mask if you want to. In our comic book room, there is a quiet space to draw and explore the power of a magnet. There is also a wind machine in here. It is just like the tubes you might see at a bank. It sounds very much like the wind machine in the STEM room except this one starts and stops at the push of a button. Beware the little fluff balls shoot out of the top. The fluff balls are very soft.</a:t>
            </a:r>
          </a:p>
        </p:txBody>
      </p:sp>
      <p:sp>
        <p:nvSpPr>
          <p:cNvPr id="14" name="TextBox 13">
            <a:extLst>
              <a:ext uri="{FF2B5EF4-FFF2-40B4-BE49-F238E27FC236}">
                <a16:creationId xmlns:a16="http://schemas.microsoft.com/office/drawing/2014/main" id="{72F14C4A-6465-56D1-B4B8-50FAF5E4A416}"/>
              </a:ext>
            </a:extLst>
          </p:cNvPr>
          <p:cNvSpPr txBox="1"/>
          <p:nvPr/>
        </p:nvSpPr>
        <p:spPr>
          <a:xfrm>
            <a:off x="5981485" y="136525"/>
            <a:ext cx="5851935" cy="1959960"/>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OCEAN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Sand, sand, sand! Sometimes there will be sand all over the floor. It is because the visitors to the museum are having fun playing in the topographical sand table. Children enjoy drawing sea creatures on the interactive TV, only one finger is needed. If you like to rock you can row, row, row the boat.</a:t>
            </a:r>
          </a:p>
        </p:txBody>
      </p:sp>
      <p:pic>
        <p:nvPicPr>
          <p:cNvPr id="4" name="Picture 3">
            <a:extLst>
              <a:ext uri="{FF2B5EF4-FFF2-40B4-BE49-F238E27FC236}">
                <a16:creationId xmlns:a16="http://schemas.microsoft.com/office/drawing/2014/main" id="{3377A555-FA64-E0E8-4CC6-BDBB6EAD3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726" y="191427"/>
            <a:ext cx="2428180" cy="3237573"/>
          </a:xfrm>
          <a:prstGeom prst="rect">
            <a:avLst/>
          </a:prstGeom>
        </p:spPr>
      </p:pic>
      <p:pic>
        <p:nvPicPr>
          <p:cNvPr id="5" name="Picture 4">
            <a:extLst>
              <a:ext uri="{FF2B5EF4-FFF2-40B4-BE49-F238E27FC236}">
                <a16:creationId xmlns:a16="http://schemas.microsoft.com/office/drawing/2014/main" id="{6A14E99D-C803-632F-5DE5-F45C6656F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67" y="201005"/>
            <a:ext cx="2428180" cy="3227995"/>
          </a:xfrm>
          <a:prstGeom prst="rect">
            <a:avLst/>
          </a:prstGeom>
        </p:spPr>
      </p:pic>
      <p:pic>
        <p:nvPicPr>
          <p:cNvPr id="9" name="Picture 8">
            <a:extLst>
              <a:ext uri="{FF2B5EF4-FFF2-40B4-BE49-F238E27FC236}">
                <a16:creationId xmlns:a16="http://schemas.microsoft.com/office/drawing/2014/main" id="{54849EED-BBB9-8614-2E5F-A2503817E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859" y="2315226"/>
            <a:ext cx="3314299" cy="4406249"/>
          </a:xfrm>
          <a:prstGeom prst="rect">
            <a:avLst/>
          </a:prstGeom>
        </p:spPr>
      </p:pic>
    </p:spTree>
    <p:extLst>
      <p:ext uri="{BB962C8B-B14F-4D97-AF65-F5344CB8AC3E}">
        <p14:creationId xmlns:p14="http://schemas.microsoft.com/office/powerpoint/2010/main" val="424038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2F14C4A-6465-56D1-B4B8-50FAF5E4A416}"/>
              </a:ext>
            </a:extLst>
          </p:cNvPr>
          <p:cNvSpPr txBox="1"/>
          <p:nvPr/>
        </p:nvSpPr>
        <p:spPr>
          <a:xfrm>
            <a:off x="304800" y="279535"/>
            <a:ext cx="6035041" cy="2256323"/>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STORY BOOK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so many ways to tell a story. In this room you can tell a familiar story or create your very own. There are costumes. Some days we feel like dressing up and other days we don’t. That’s ok. Maybe you can tell your story with puppets. You can also tell a story using the felt board. If you just feel like listening, there is a giant story book to read.</a:t>
            </a:r>
          </a:p>
        </p:txBody>
      </p:sp>
      <p:pic>
        <p:nvPicPr>
          <p:cNvPr id="3" name="Picture 2">
            <a:extLst>
              <a:ext uri="{FF2B5EF4-FFF2-40B4-BE49-F238E27FC236}">
                <a16:creationId xmlns:a16="http://schemas.microsoft.com/office/drawing/2014/main" id="{7DCC50B0-842B-63BD-C049-E876914873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930" y="2638449"/>
            <a:ext cx="2485052" cy="3304822"/>
          </a:xfrm>
          <a:prstGeom prst="rect">
            <a:avLst/>
          </a:prstGeom>
        </p:spPr>
      </p:pic>
      <p:pic>
        <p:nvPicPr>
          <p:cNvPr id="4" name="Picture 3">
            <a:extLst>
              <a:ext uri="{FF2B5EF4-FFF2-40B4-BE49-F238E27FC236}">
                <a16:creationId xmlns:a16="http://schemas.microsoft.com/office/drawing/2014/main" id="{85B76301-BBF2-275E-E507-FD65C0FDD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27" y="2638449"/>
            <a:ext cx="2485053" cy="3304895"/>
          </a:xfrm>
          <a:prstGeom prst="rect">
            <a:avLst/>
          </a:prstGeom>
        </p:spPr>
      </p:pic>
      <p:pic>
        <p:nvPicPr>
          <p:cNvPr id="5" name="Picture 4">
            <a:extLst>
              <a:ext uri="{FF2B5EF4-FFF2-40B4-BE49-F238E27FC236}">
                <a16:creationId xmlns:a16="http://schemas.microsoft.com/office/drawing/2014/main" id="{DAC98A70-26E0-17A0-4BAB-FCE373577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6013" y="136525"/>
            <a:ext cx="3039587" cy="4041062"/>
          </a:xfrm>
          <a:prstGeom prst="rect">
            <a:avLst/>
          </a:prstGeom>
        </p:spPr>
      </p:pic>
      <p:sp>
        <p:nvSpPr>
          <p:cNvPr id="12" name="TextBox 11">
            <a:extLst>
              <a:ext uri="{FF2B5EF4-FFF2-40B4-BE49-F238E27FC236}">
                <a16:creationId xmlns:a16="http://schemas.microsoft.com/office/drawing/2014/main" id="{8E3B07C1-4829-A6F2-5029-CEDF8E8652C6}"/>
              </a:ext>
            </a:extLst>
          </p:cNvPr>
          <p:cNvSpPr txBox="1"/>
          <p:nvPr/>
        </p:nvSpPr>
        <p:spPr>
          <a:xfrm>
            <a:off x="5852160" y="4290860"/>
            <a:ext cx="6096000" cy="1959960"/>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DOCTORS OFFICE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Sometimes it is good to talk about visits to different places so that you can tell people how certain places make you feel. It’s also fun to tell people about things that have happened to you. A doctor is a good person to talk to. In the museums doctor's office, you will meet Betty Bones, a friendly skeleton.  </a:t>
            </a:r>
          </a:p>
        </p:txBody>
      </p:sp>
    </p:spTree>
    <p:extLst>
      <p:ext uri="{BB962C8B-B14F-4D97-AF65-F5344CB8AC3E}">
        <p14:creationId xmlns:p14="http://schemas.microsoft.com/office/powerpoint/2010/main" val="3382810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2F14C4A-6465-56D1-B4B8-50FAF5E4A416}"/>
              </a:ext>
            </a:extLst>
          </p:cNvPr>
          <p:cNvSpPr txBox="1"/>
          <p:nvPr/>
        </p:nvSpPr>
        <p:spPr>
          <a:xfrm>
            <a:off x="101600" y="279535"/>
            <a:ext cx="6238241" cy="1367234"/>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SENSORY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Soft music, calming lights, comfy bean bags, and activities to soothe. Maybe take a few minutes to enjoy this sensory space or ask your grown-up to read something from our emotions library.</a:t>
            </a:r>
          </a:p>
        </p:txBody>
      </p:sp>
      <p:sp>
        <p:nvSpPr>
          <p:cNvPr id="12" name="TextBox 11">
            <a:extLst>
              <a:ext uri="{FF2B5EF4-FFF2-40B4-BE49-F238E27FC236}">
                <a16:creationId xmlns:a16="http://schemas.microsoft.com/office/drawing/2014/main" id="{8E3B07C1-4829-A6F2-5029-CEDF8E8652C6}"/>
              </a:ext>
            </a:extLst>
          </p:cNvPr>
          <p:cNvSpPr txBox="1"/>
          <p:nvPr/>
        </p:nvSpPr>
        <p:spPr>
          <a:xfrm>
            <a:off x="5374640" y="4761994"/>
            <a:ext cx="6538516" cy="1663597"/>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PIGGY BANK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ever go to the bank with your grown-ups? There is always a lot going on at the bank. Lots of different sounds and people. Our bank is a little quieter. The museum’s bank even has a real-life vault. You can touch it and maybe try to crack the code.  </a:t>
            </a:r>
          </a:p>
        </p:txBody>
      </p:sp>
      <p:pic>
        <p:nvPicPr>
          <p:cNvPr id="2" name="Picture 1">
            <a:extLst>
              <a:ext uri="{FF2B5EF4-FFF2-40B4-BE49-F238E27FC236}">
                <a16:creationId xmlns:a16="http://schemas.microsoft.com/office/drawing/2014/main" id="{8D978E6B-7B57-CD28-0379-E36C7CC18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216" y="1942212"/>
            <a:ext cx="3583464" cy="4779263"/>
          </a:xfrm>
          <a:prstGeom prst="rect">
            <a:avLst/>
          </a:prstGeom>
        </p:spPr>
      </p:pic>
      <p:pic>
        <p:nvPicPr>
          <p:cNvPr id="6" name="Picture 5">
            <a:extLst>
              <a:ext uri="{FF2B5EF4-FFF2-40B4-BE49-F238E27FC236}">
                <a16:creationId xmlns:a16="http://schemas.microsoft.com/office/drawing/2014/main" id="{128CD21E-78FA-BC0C-A26C-5467C9554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87" y="649604"/>
            <a:ext cx="2082513" cy="2777393"/>
          </a:xfrm>
          <a:prstGeom prst="rect">
            <a:avLst/>
          </a:prstGeom>
        </p:spPr>
      </p:pic>
      <p:pic>
        <p:nvPicPr>
          <p:cNvPr id="7" name="Picture 6">
            <a:extLst>
              <a:ext uri="{FF2B5EF4-FFF2-40B4-BE49-F238E27FC236}">
                <a16:creationId xmlns:a16="http://schemas.microsoft.com/office/drawing/2014/main" id="{F6BBEB25-FDD6-3A50-9F04-40EB51D39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5156" y="2540000"/>
            <a:ext cx="1671303" cy="2221994"/>
          </a:xfrm>
          <a:prstGeom prst="rect">
            <a:avLst/>
          </a:prstGeom>
        </p:spPr>
      </p:pic>
      <p:pic>
        <p:nvPicPr>
          <p:cNvPr id="9" name="Picture 8">
            <a:extLst>
              <a:ext uri="{FF2B5EF4-FFF2-40B4-BE49-F238E27FC236}">
                <a16:creationId xmlns:a16="http://schemas.microsoft.com/office/drawing/2014/main" id="{37F84F49-A7E9-76BA-96EF-D7ADA7D410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5156" y="155892"/>
            <a:ext cx="1671303" cy="2221548"/>
          </a:xfrm>
          <a:prstGeom prst="rect">
            <a:avLst/>
          </a:prstGeom>
        </p:spPr>
      </p:pic>
    </p:spTree>
    <p:extLst>
      <p:ext uri="{BB962C8B-B14F-4D97-AF65-F5344CB8AC3E}">
        <p14:creationId xmlns:p14="http://schemas.microsoft.com/office/powerpoint/2010/main" val="2906323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2F14C4A-6465-56D1-B4B8-50FAF5E4A416}"/>
              </a:ext>
            </a:extLst>
          </p:cNvPr>
          <p:cNvSpPr txBox="1"/>
          <p:nvPr/>
        </p:nvSpPr>
        <p:spPr>
          <a:xfrm>
            <a:off x="304800" y="279535"/>
            <a:ext cx="6035041" cy="2552686"/>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FARM TO TABLE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room is one of our most popular rooms. Check it out, see if you like it. There is a lot of things to explore in here, most of them very familiar. You can shop for food and make a meal. You can clean, if you like to clean. There are babies to feed and care for, farm animals too! Farms are very important in our world. So many things that we need are cultivated on farms.</a:t>
            </a: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xtBox 11">
            <a:extLst>
              <a:ext uri="{FF2B5EF4-FFF2-40B4-BE49-F238E27FC236}">
                <a16:creationId xmlns:a16="http://schemas.microsoft.com/office/drawing/2014/main" id="{8E3B07C1-4829-A6F2-5029-CEDF8E8652C6}"/>
              </a:ext>
            </a:extLst>
          </p:cNvPr>
          <p:cNvSpPr txBox="1"/>
          <p:nvPr/>
        </p:nvSpPr>
        <p:spPr>
          <a:xfrm>
            <a:off x="6776721" y="3132620"/>
            <a:ext cx="5125718" cy="2655279"/>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ROTATING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will be in this room when we visit?</a:t>
            </a: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room changes with the seasons. The VEA’s and the directors of North Shore Children’s Museum are very creative and enjoy offering new spaces for you to explore. You can call and find out before you visit or just wait and be surprised. Might there be a school room, a post office or maybe a café?</a:t>
            </a:r>
          </a:p>
        </p:txBody>
      </p:sp>
      <p:pic>
        <p:nvPicPr>
          <p:cNvPr id="2" name="Picture 1">
            <a:extLst>
              <a:ext uri="{FF2B5EF4-FFF2-40B4-BE49-F238E27FC236}">
                <a16:creationId xmlns:a16="http://schemas.microsoft.com/office/drawing/2014/main" id="{82280AA4-BEE0-71D5-1065-E5F68A2B99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669" y="551299"/>
            <a:ext cx="4107498" cy="2481783"/>
          </a:xfrm>
          <a:prstGeom prst="rect">
            <a:avLst/>
          </a:prstGeom>
        </p:spPr>
      </p:pic>
      <p:pic>
        <p:nvPicPr>
          <p:cNvPr id="7" name="Picture 6" descr="A room with a wooden floor and a wooden floor&#10;&#10;Description automatically generated">
            <a:extLst>
              <a:ext uri="{FF2B5EF4-FFF2-40B4-BE49-F238E27FC236}">
                <a16:creationId xmlns:a16="http://schemas.microsoft.com/office/drawing/2014/main" id="{538FFDBB-79A2-EA99-0085-EA1D49A3AF9A}"/>
              </a:ext>
            </a:extLst>
          </p:cNvPr>
          <p:cNvPicPr>
            <a:picLocks noChangeAspect="1"/>
          </p:cNvPicPr>
          <p:nvPr/>
        </p:nvPicPr>
        <p:blipFill>
          <a:blip r:embed="rId3"/>
          <a:stretch>
            <a:fillRect/>
          </a:stretch>
        </p:blipFill>
        <p:spPr>
          <a:xfrm>
            <a:off x="3491589" y="2621280"/>
            <a:ext cx="2308860" cy="3078480"/>
          </a:xfrm>
          <a:prstGeom prst="rect">
            <a:avLst/>
          </a:prstGeom>
        </p:spPr>
      </p:pic>
      <p:pic>
        <p:nvPicPr>
          <p:cNvPr id="10" name="Picture 9" descr="A wall with a sign and a tree painted on it&#10;&#10;Description automatically generated">
            <a:extLst>
              <a:ext uri="{FF2B5EF4-FFF2-40B4-BE49-F238E27FC236}">
                <a16:creationId xmlns:a16="http://schemas.microsoft.com/office/drawing/2014/main" id="{CFC63446-69E5-6DA3-F105-62ACCE5CB117}"/>
              </a:ext>
            </a:extLst>
          </p:cNvPr>
          <p:cNvPicPr>
            <a:picLocks noChangeAspect="1"/>
          </p:cNvPicPr>
          <p:nvPr/>
        </p:nvPicPr>
        <p:blipFill>
          <a:blip r:embed="rId4"/>
          <a:stretch>
            <a:fillRect/>
          </a:stretch>
        </p:blipFill>
        <p:spPr>
          <a:xfrm>
            <a:off x="743765" y="2621280"/>
            <a:ext cx="2308860" cy="3078480"/>
          </a:xfrm>
          <a:prstGeom prst="rect">
            <a:avLst/>
          </a:prstGeom>
        </p:spPr>
      </p:pic>
    </p:spTree>
    <p:extLst>
      <p:ext uri="{BB962C8B-B14F-4D97-AF65-F5344CB8AC3E}">
        <p14:creationId xmlns:p14="http://schemas.microsoft.com/office/powerpoint/2010/main" val="134896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C4D09A1-D96F-4BFC-8475-2F079EAD86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42E3A3A9-5E96-4CDD-A971-9C272EFD97D9}"/>
              </a:ext>
            </a:extLst>
          </p:cNvPr>
          <p:cNvSpPr>
            <a:spLocks noGrp="1"/>
          </p:cNvSpPr>
          <p:nvPr>
            <p:ph idx="1"/>
          </p:nvPr>
        </p:nvSpPr>
        <p:spPr>
          <a:xfrm>
            <a:off x="369912" y="380386"/>
            <a:ext cx="4445928" cy="5654654"/>
          </a:xfrm>
        </p:spPr>
        <p:txBody>
          <a:bodyPr>
            <a:noAutofit/>
          </a:bodyPr>
          <a:lstStyle/>
          <a:p>
            <a:pPr marL="0" marR="0" algn="ctr">
              <a:lnSpc>
                <a:spcPct val="107000"/>
              </a:lnSpc>
              <a:spcBef>
                <a:spcPts val="0"/>
              </a:spcBef>
              <a:spcAft>
                <a:spcPts val="0"/>
              </a:spcAft>
            </a:pPr>
            <a:r>
              <a:rPr lang="en-US" sz="2000" b="1" dirty="0">
                <a:latin typeface="Calibri" panose="020F0502020204030204" pitchFamily="34" charset="0"/>
                <a:ea typeface="Calibri" panose="020F0502020204030204" pitchFamily="34" charset="0"/>
                <a:cs typeface="Times New Roman" panose="02020603050405020304" pitchFamily="18" charset="0"/>
              </a:rPr>
              <a:t>PARTY ROOM</a:t>
            </a:r>
          </a:p>
          <a:p>
            <a:pPr marL="0" marR="0" algn="ctr">
              <a:lnSpc>
                <a:spcPct val="107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T</a:t>
            </a:r>
            <a:r>
              <a:rPr lang="en-US" sz="2000" dirty="0">
                <a:effectLst/>
                <a:latin typeface="Calibri" panose="020F0502020204030204" pitchFamily="34" charset="0"/>
                <a:ea typeface="Calibri" panose="020F0502020204030204" pitchFamily="34" charset="0"/>
                <a:cs typeface="Times New Roman" panose="02020603050405020304" pitchFamily="18" charset="0"/>
              </a:rPr>
              <a:t>here is one more space, a big room in the back of the museum. It is used for private events so it may be closed when we are at the museum. Or, there may be a special event that we can attend. The museum has some fun workshops. </a:t>
            </a:r>
          </a:p>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We could call and ask </a:t>
            </a:r>
            <a:r>
              <a:rPr lang="en-US" sz="2000" dirty="0">
                <a:effectLst/>
                <a:latin typeface="Calibri" panose="020F0502020204030204" pitchFamily="34" charset="0"/>
                <a:ea typeface="Calibri" panose="020F0502020204030204" pitchFamily="34" charset="0"/>
                <a:cs typeface="Times New Roman" panose="02020603050405020304" pitchFamily="18" charset="0"/>
              </a:rPr>
              <a:t>the VEA’s what is happening in there the day we are going to visit. </a:t>
            </a:r>
          </a:p>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If the room is not being used for an event, there is a machine that projects different interactive games on the floor. The volume is set low and they keep the lights off and blinds lowered so that you can see the game better. The beam changes games every few minutes.</a:t>
            </a:r>
            <a:endParaRPr lang="en-US" sz="2000" dirty="0"/>
          </a:p>
        </p:txBody>
      </p:sp>
      <p:pic>
        <p:nvPicPr>
          <p:cNvPr id="10" name="Picture Placeholder 9" descr="A screen shot of a game&#10;&#10;Description automatically generated">
            <a:extLst>
              <a:ext uri="{FF2B5EF4-FFF2-40B4-BE49-F238E27FC236}">
                <a16:creationId xmlns:a16="http://schemas.microsoft.com/office/drawing/2014/main" id="{51BA3887-F4B9-4754-D21C-466A262C0D8E}"/>
              </a:ext>
            </a:extLst>
          </p:cNvPr>
          <p:cNvPicPr>
            <a:picLocks noGrp="1" noChangeAspect="1"/>
          </p:cNvPicPr>
          <p:nvPr>
            <p:ph type="pic" sz="quarter" idx="13"/>
          </p:nvPr>
        </p:nvPicPr>
        <p:blipFill>
          <a:blip r:embed="rId2"/>
          <a:srcRect l="11007" r="11007"/>
          <a:stretch>
            <a:fillRect/>
          </a:stretch>
        </p:blipFill>
        <p:spPr/>
      </p:pic>
      <p:pic>
        <p:nvPicPr>
          <p:cNvPr id="18" name="Picture Placeholder 17" descr="A group of women posing for a photo&#10;&#10;Description automatically generated">
            <a:extLst>
              <a:ext uri="{FF2B5EF4-FFF2-40B4-BE49-F238E27FC236}">
                <a16:creationId xmlns:a16="http://schemas.microsoft.com/office/drawing/2014/main" id="{180FDAD0-2740-0DE2-24B3-8EC009AD664D}"/>
              </a:ext>
            </a:extLst>
          </p:cNvPr>
          <p:cNvPicPr>
            <a:picLocks noGrp="1" noChangeAspect="1"/>
          </p:cNvPicPr>
          <p:nvPr>
            <p:ph type="pic" sz="quarter" idx="14"/>
          </p:nvPr>
        </p:nvPicPr>
        <p:blipFill>
          <a:blip r:embed="rId3"/>
          <a:srcRect t="1232" b="1232"/>
          <a:stretch>
            <a:fillRect/>
          </a:stretch>
        </p:blipFill>
        <p:spPr/>
      </p:pic>
      <p:sp>
        <p:nvSpPr>
          <p:cNvPr id="19" name="TextBox 18">
            <a:extLst>
              <a:ext uri="{FF2B5EF4-FFF2-40B4-BE49-F238E27FC236}">
                <a16:creationId xmlns:a16="http://schemas.microsoft.com/office/drawing/2014/main" id="{63E7748A-FC4F-A347-47F9-6A829B5D1A07}"/>
              </a:ext>
            </a:extLst>
          </p:cNvPr>
          <p:cNvSpPr txBox="1"/>
          <p:nvPr/>
        </p:nvSpPr>
        <p:spPr>
          <a:xfrm>
            <a:off x="5242560" y="3207713"/>
            <a:ext cx="3058160" cy="923330"/>
          </a:xfrm>
          <a:prstGeom prst="rect">
            <a:avLst/>
          </a:prstGeom>
          <a:noFill/>
        </p:spPr>
        <p:txBody>
          <a:bodyPr wrap="square" rtlCol="0">
            <a:spAutoFit/>
          </a:bodyPr>
          <a:lstStyle/>
          <a:p>
            <a:r>
              <a:rPr lang="en-US" dirty="0"/>
              <a:t>Here is the museum team! You may see some of them leading a program in the Party Room. </a:t>
            </a:r>
          </a:p>
        </p:txBody>
      </p:sp>
    </p:spTree>
    <p:extLst>
      <p:ext uri="{BB962C8B-B14F-4D97-AF65-F5344CB8AC3E}">
        <p14:creationId xmlns:p14="http://schemas.microsoft.com/office/powerpoint/2010/main" val="17839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lvl="0"/>
            <a:fld id="{D76B855D-E9CC-4FF8-AD85-6CDC7B89A0DE}" type="slidenum">
              <a:rPr lang="en-US" noProof="0" smtClean="0"/>
              <a:pPr lvl="0"/>
              <a:t>15</a:t>
            </a:fld>
            <a:endParaRPr lang="en-US" noProof="0" dirty="0"/>
          </a:p>
        </p:txBody>
      </p:sp>
      <p:sp>
        <p:nvSpPr>
          <p:cNvPr id="3" name="Content Placeholder 2">
            <a:extLst>
              <a:ext uri="{FF2B5EF4-FFF2-40B4-BE49-F238E27FC236}">
                <a16:creationId xmlns:a16="http://schemas.microsoft.com/office/drawing/2014/main" id="{21F0B6E0-1F7C-4E6A-87B1-554ADE739CD1}"/>
              </a:ext>
            </a:extLst>
          </p:cNvPr>
          <p:cNvSpPr>
            <a:spLocks noGrp="1"/>
          </p:cNvSpPr>
          <p:nvPr>
            <p:ph idx="1"/>
          </p:nvPr>
        </p:nvSpPr>
        <p:spPr>
          <a:xfrm>
            <a:off x="5100320" y="919480"/>
            <a:ext cx="6409349" cy="5019040"/>
          </a:xfrm>
        </p:spPr>
        <p:txBody>
          <a:bodyPr>
            <a:normAutofit/>
          </a:bodyPr>
          <a:lstStyle/>
          <a:p>
            <a:pPr marL="0" marR="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Well, that wraps up our visit. </a:t>
            </a:r>
          </a:p>
          <a:p>
            <a:pPr marL="0" marR="0" algn="ctr">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We will need to think, is there anything you need to do before we leave? </a:t>
            </a:r>
          </a:p>
          <a:p>
            <a:pPr marL="0" marR="0" algn="ct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At the end of the visit, we will leave together as a family. It can feel hard to leave places when you are having fun. Remember you can always come back soon! </a:t>
            </a:r>
            <a:endParaRPr lang="en-US" dirty="0"/>
          </a:p>
        </p:txBody>
      </p:sp>
    </p:spTree>
    <p:extLst>
      <p:ext uri="{BB962C8B-B14F-4D97-AF65-F5344CB8AC3E}">
        <p14:creationId xmlns:p14="http://schemas.microsoft.com/office/powerpoint/2010/main" val="96225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7B1E24-2840-4BB0-AE5A-2320A01CB80F}"/>
              </a:ext>
            </a:extLst>
          </p:cNvPr>
          <p:cNvSpPr>
            <a:spLocks noGrp="1"/>
          </p:cNvSpPr>
          <p:nvPr>
            <p:ph idx="1"/>
          </p:nvPr>
        </p:nvSpPr>
        <p:spPr>
          <a:xfrm>
            <a:off x="601087" y="943439"/>
            <a:ext cx="6041451" cy="5412911"/>
          </a:xfrm>
        </p:spPr>
        <p:txBody>
          <a:bodyPr>
            <a:normAutofit fontScale="40000" lnSpcReduction="20000"/>
          </a:bodyPr>
          <a:lstStyle/>
          <a:p>
            <a:r>
              <a:rPr lang="en-US" sz="8000" dirty="0"/>
              <a:t>North Shore Children’s Museum is on a very busy road in a city. </a:t>
            </a:r>
          </a:p>
          <a:p>
            <a:endParaRPr lang="en-US" sz="8000" dirty="0"/>
          </a:p>
          <a:p>
            <a:r>
              <a:rPr lang="en-US" sz="8000" dirty="0"/>
              <a:t>The city is called Peabody. </a:t>
            </a:r>
          </a:p>
          <a:p>
            <a:endParaRPr lang="en-US" sz="8000" dirty="0"/>
          </a:p>
          <a:p>
            <a:r>
              <a:rPr lang="en-US" sz="8000" dirty="0"/>
              <a:t>Sometimes the traffic is loud.</a:t>
            </a:r>
          </a:p>
          <a:p>
            <a:endParaRPr lang="en-US" sz="8000" dirty="0"/>
          </a:p>
          <a:p>
            <a:r>
              <a:rPr lang="en-US" sz="8000" dirty="0"/>
              <a:t>Sometimes we have to walk a little way to the museum from our car. </a:t>
            </a:r>
          </a:p>
          <a:p>
            <a:endParaRPr lang="en-US" dirty="0"/>
          </a:p>
        </p:txBody>
      </p:sp>
      <p:sp>
        <p:nvSpPr>
          <p:cNvPr id="16" name="Slide Number Placehold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Placeholder 11" descr="A traffic jam on a busy street&#10;&#10;Description automatically generated">
            <a:extLst>
              <a:ext uri="{FF2B5EF4-FFF2-40B4-BE49-F238E27FC236}">
                <a16:creationId xmlns:a16="http://schemas.microsoft.com/office/drawing/2014/main" id="{569CA12E-719C-593E-C6B7-6C89860E9A41}"/>
              </a:ext>
            </a:extLst>
          </p:cNvPr>
          <p:cNvPicPr>
            <a:picLocks noGrp="1" noChangeAspect="1"/>
          </p:cNvPicPr>
          <p:nvPr>
            <p:ph type="pic" sz="quarter" idx="13"/>
          </p:nvPr>
        </p:nvPicPr>
        <p:blipFill>
          <a:blip r:embed="rId2"/>
          <a:srcRect l="21834" r="21834"/>
          <a:stretch>
            <a:fillRect/>
          </a:stretch>
        </p:blipFill>
        <p:spPr>
          <a:xfrm>
            <a:off x="7200479" y="174783"/>
            <a:ext cx="3183742" cy="3179605"/>
          </a:xfrm>
        </p:spPr>
      </p:pic>
      <p:pic>
        <p:nvPicPr>
          <p:cNvPr id="22" name="Picture Placeholder 21" descr="A close-up of a hand holding a child&#10;&#10;Description automatically generated">
            <a:extLst>
              <a:ext uri="{FF2B5EF4-FFF2-40B4-BE49-F238E27FC236}">
                <a16:creationId xmlns:a16="http://schemas.microsoft.com/office/drawing/2014/main" id="{B7FC9159-B38A-A0AF-8A90-3BF9FE88F50E}"/>
              </a:ext>
            </a:extLst>
          </p:cNvPr>
          <p:cNvPicPr>
            <a:picLocks noGrp="1" noChangeAspect="1"/>
          </p:cNvPicPr>
          <p:nvPr>
            <p:ph type="pic" sz="quarter" idx="14"/>
          </p:nvPr>
        </p:nvPicPr>
        <p:blipFill>
          <a:blip r:embed="rId3"/>
          <a:srcRect l="16667" r="16667"/>
          <a:stretch>
            <a:fillRect/>
          </a:stretch>
        </p:blipFill>
        <p:spPr>
          <a:xfrm>
            <a:off x="8444632" y="2579683"/>
            <a:ext cx="3579202" cy="3579202"/>
          </a:xfrm>
        </p:spPr>
      </p:pic>
    </p:spTree>
    <p:extLst>
      <p:ext uri="{BB962C8B-B14F-4D97-AF65-F5344CB8AC3E}">
        <p14:creationId xmlns:p14="http://schemas.microsoft.com/office/powerpoint/2010/main" val="100219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0F2DB37-2EFD-0710-C08C-6D954C25B8C0}"/>
              </a:ext>
            </a:extLst>
          </p:cNvPr>
          <p:cNvSpPr>
            <a:spLocks noGrp="1"/>
          </p:cNvSpPr>
          <p:nvPr>
            <p:ph type="title"/>
          </p:nvPr>
        </p:nvSpPr>
        <p:spPr>
          <a:xfrm>
            <a:off x="4657344" y="314400"/>
            <a:ext cx="7135263" cy="3958342"/>
          </a:xfrm>
        </p:spPr>
        <p:txBody>
          <a:bodyPr vert="horz" lIns="91440" tIns="45720" rIns="91440" bIns="45720" rtlCol="0" anchor="b">
            <a:noAutofit/>
          </a:bodyPr>
          <a:lstStyle/>
          <a:p>
            <a:pPr marL="0" marR="0">
              <a:spcAft>
                <a:spcPts val="800"/>
              </a:spcAft>
            </a:pPr>
            <a:r>
              <a:rPr lang="en-US" sz="2800" dirty="0">
                <a:effectLst/>
                <a:latin typeface="+mn-lt"/>
              </a:rPr>
              <a:t>When you get to the museum there may be a line.</a:t>
            </a:r>
            <a:br>
              <a:rPr lang="en-US" sz="2800" dirty="0">
                <a:effectLst/>
                <a:latin typeface="+mn-lt"/>
              </a:rPr>
            </a:br>
            <a:br>
              <a:rPr lang="en-US" sz="2800" dirty="0">
                <a:effectLst/>
                <a:latin typeface="+mn-lt"/>
              </a:rPr>
            </a:br>
            <a:r>
              <a:rPr lang="en-US" sz="2800" dirty="0">
                <a:effectLst/>
                <a:latin typeface="+mn-lt"/>
              </a:rPr>
              <a:t>We will wait patiently for our turn.</a:t>
            </a:r>
            <a:br>
              <a:rPr lang="en-US" sz="2800" dirty="0">
                <a:effectLst/>
                <a:latin typeface="+mn-lt"/>
              </a:rPr>
            </a:br>
            <a:br>
              <a:rPr lang="en-US" sz="2800" dirty="0">
                <a:effectLst/>
                <a:latin typeface="+mn-lt"/>
              </a:rPr>
            </a:br>
            <a:r>
              <a:rPr lang="en-US" sz="2800" dirty="0">
                <a:effectLst/>
                <a:latin typeface="+mn-lt"/>
              </a:rPr>
              <a:t>When it is our turn, the person at the front desk will check us in. </a:t>
            </a:r>
            <a:br>
              <a:rPr lang="en-US" sz="2800" dirty="0">
                <a:effectLst/>
                <a:latin typeface="+mn-lt"/>
              </a:rPr>
            </a:br>
            <a:br>
              <a:rPr lang="en-US" sz="2800" dirty="0">
                <a:effectLst/>
                <a:latin typeface="+mn-lt"/>
              </a:rPr>
            </a:br>
            <a:endParaRPr lang="en-US" sz="2800" dirty="0">
              <a:latin typeface="+mn-lt"/>
            </a:endParaRPr>
          </a:p>
        </p:txBody>
      </p:sp>
      <p:pic>
        <p:nvPicPr>
          <p:cNvPr id="9" name="Picture 8">
            <a:extLst>
              <a:ext uri="{FF2B5EF4-FFF2-40B4-BE49-F238E27FC236}">
                <a16:creationId xmlns:a16="http://schemas.microsoft.com/office/drawing/2014/main" id="{351A4227-2170-AE1B-8CEB-196DACABE2B2}"/>
              </a:ext>
            </a:extLst>
          </p:cNvPr>
          <p:cNvPicPr>
            <a:picLocks noChangeAspect="1"/>
          </p:cNvPicPr>
          <p:nvPr/>
        </p:nvPicPr>
        <p:blipFill rotWithShape="1">
          <a:blip r:embed="rId2">
            <a:extLst>
              <a:ext uri="{28A0092B-C50C-407E-A947-70E740481C1C}">
                <a14:useLocalDpi xmlns:a14="http://schemas.microsoft.com/office/drawing/2010/main" val="0"/>
              </a:ext>
            </a:extLst>
          </a:blip>
          <a:srcRect l="4876" r="48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9BFE34C9-DB73-9FD7-062B-BBC6E991E3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a:solidFill>
                  <a:prstClr val="black">
                    <a:tint val="75000"/>
                  </a:prstClr>
                </a:solidFill>
                <a:latin typeface="Calibri" panose="020F0502020204030204"/>
              </a:rPr>
              <a:pPr>
                <a:spcAft>
                  <a:spcPts val="600"/>
                </a:spcAft>
                <a:defRPr/>
              </a:pPr>
              <a:t>3</a:t>
            </a:fld>
            <a:endParaRPr lang="en-US">
              <a:solidFill>
                <a:prstClr val="black">
                  <a:tint val="75000"/>
                </a:prstClr>
              </a:solidFill>
              <a:latin typeface="Calibri" panose="020F0502020204030204"/>
            </a:endParaRPr>
          </a:p>
        </p:txBody>
      </p:sp>
      <p:sp>
        <p:nvSpPr>
          <p:cNvPr id="11" name="TextBox 10">
            <a:extLst>
              <a:ext uri="{FF2B5EF4-FFF2-40B4-BE49-F238E27FC236}">
                <a16:creationId xmlns:a16="http://schemas.microsoft.com/office/drawing/2014/main" id="{83AD8A1E-8777-8522-5363-D86AF0BFD23A}"/>
              </a:ext>
            </a:extLst>
          </p:cNvPr>
          <p:cNvSpPr txBox="1"/>
          <p:nvPr/>
        </p:nvSpPr>
        <p:spPr>
          <a:xfrm>
            <a:off x="4657346" y="4832310"/>
            <a:ext cx="7135262" cy="2308324"/>
          </a:xfrm>
          <a:prstGeom prst="rect">
            <a:avLst/>
          </a:prstGeom>
          <a:noFill/>
        </p:spPr>
        <p:txBody>
          <a:bodyPr wrap="square" rtlCol="0">
            <a:spAutoFit/>
          </a:bodyPr>
          <a:lstStyle/>
          <a:p>
            <a:r>
              <a:rPr lang="en-US" sz="2400" dirty="0">
                <a:effectLst/>
              </a:rPr>
              <a:t>The person behind the front desk is called a VEA, which stands for Visitor Experience Associate. There are a few VEA’s in the museum. They wear blue aprons and have a name badge. VEA’s are safe adults always available to help.</a:t>
            </a:r>
            <a:br>
              <a:rPr lang="en-US" sz="2400" dirty="0">
                <a:effectLst/>
              </a:rPr>
            </a:br>
            <a:endParaRPr lang="en-US" sz="2400" dirty="0"/>
          </a:p>
        </p:txBody>
      </p:sp>
    </p:spTree>
    <p:extLst>
      <p:ext uri="{BB962C8B-B14F-4D97-AF65-F5344CB8AC3E}">
        <p14:creationId xmlns:p14="http://schemas.microsoft.com/office/powerpoint/2010/main" val="204303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a:xfrm>
            <a:off x="3456464" y="3978116"/>
            <a:ext cx="5443696" cy="2296160"/>
          </a:xfrm>
        </p:spPr>
        <p:txBody>
          <a:bodyPr>
            <a:noAutofit/>
          </a:bodyPr>
          <a:lstStyle/>
          <a:p>
            <a:pPr marL="0" marR="0">
              <a:lnSpc>
                <a:spcPct val="107000"/>
              </a:lnSpc>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front desk is in the lobby.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dirty="0">
                <a:effectLst/>
                <a:latin typeface="Calibri" panose="020F0502020204030204" pitchFamily="34" charset="0"/>
                <a:ea typeface="Calibri" panose="020F0502020204030204" pitchFamily="34" charset="0"/>
                <a:cs typeface="Times New Roman" panose="02020603050405020304" pitchFamily="18" charset="0"/>
              </a:rPr>
              <a:t>The lobby is a place where we can go for a little break.</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dirty="0">
                <a:effectLst/>
                <a:latin typeface="Calibri" panose="020F0502020204030204" pitchFamily="34" charset="0"/>
                <a:ea typeface="Calibri" panose="020F0502020204030204" pitchFamily="34" charset="0"/>
                <a:cs typeface="Times New Roman" panose="02020603050405020304" pitchFamily="18" charset="0"/>
              </a:rPr>
              <a:t>It is also a place you can find a VEA who will help you when you need them. </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200" dirty="0">
                <a:effectLst/>
                <a:latin typeface="Calibri" panose="020F0502020204030204" pitchFamily="34" charset="0"/>
                <a:ea typeface="Calibri" panose="020F0502020204030204" pitchFamily="34" charset="0"/>
                <a:cs typeface="Times New Roman" panose="02020603050405020304" pitchFamily="18" charset="0"/>
              </a:rPr>
            </a:br>
            <a:r>
              <a:rPr lang="en-US" sz="2200" dirty="0">
                <a:effectLst/>
                <a:latin typeface="Calibri" panose="020F0502020204030204" pitchFamily="34" charset="0"/>
                <a:ea typeface="Calibri" panose="020F0502020204030204" pitchFamily="34" charset="0"/>
                <a:cs typeface="Times New Roman" panose="02020603050405020304" pitchFamily="18" charset="0"/>
              </a:rPr>
              <a:t>In the lobby we can eat snacks and have a drink. This is the only place in the museum where we can eat and drink.</a:t>
            </a:r>
            <a:br>
              <a:rPr lang="en-US" sz="2200" dirty="0">
                <a:effectLst/>
                <a:latin typeface="Calibri" panose="020F0502020204030204" pitchFamily="34" charset="0"/>
                <a:ea typeface="Calibri" panose="020F0502020204030204" pitchFamily="34" charset="0"/>
                <a:cs typeface="Times New Roman" panose="02020603050405020304" pitchFamily="18" charset="0"/>
              </a:rPr>
            </a:br>
            <a:br>
              <a:rPr lang="en-US" sz="24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sp>
        <p:nvSpPr>
          <p:cNvPr id="3" name="Text Placeholder 2">
            <a:extLst>
              <a:ext uri="{FF2B5EF4-FFF2-40B4-BE49-F238E27FC236}">
                <a16:creationId xmlns:a16="http://schemas.microsoft.com/office/drawing/2014/main" id="{9F49FB76-25BA-4481-B88D-DCB748E1662E}"/>
              </a:ext>
            </a:extLst>
          </p:cNvPr>
          <p:cNvSpPr>
            <a:spLocks noGrp="1"/>
          </p:cNvSpPr>
          <p:nvPr>
            <p:ph type="body" idx="1"/>
          </p:nvPr>
        </p:nvSpPr>
        <p:spPr/>
        <p:txBody>
          <a:bodyPr/>
          <a:lstStyle/>
          <a:p>
            <a:r>
              <a:rPr lang="en-US" dirty="0">
                <a:solidFill>
                  <a:srgbClr val="FFFFFF"/>
                </a:solidFill>
              </a:rPr>
              <a:t>Subtitle</a:t>
            </a:r>
          </a:p>
          <a:p>
            <a:endParaRPr lang="en-US" dirty="0"/>
          </a:p>
        </p:txBody>
      </p:sp>
      <p:pic>
        <p:nvPicPr>
          <p:cNvPr id="5" name="Picture 4">
            <a:extLst>
              <a:ext uri="{FF2B5EF4-FFF2-40B4-BE49-F238E27FC236}">
                <a16:creationId xmlns:a16="http://schemas.microsoft.com/office/drawing/2014/main" id="{90E208CF-1332-B025-5046-7CE4DC1B0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042" y="925009"/>
            <a:ext cx="3270092" cy="4360122"/>
          </a:xfrm>
          <a:prstGeom prst="rect">
            <a:avLst/>
          </a:prstGeom>
        </p:spPr>
      </p:pic>
    </p:spTree>
    <p:extLst>
      <p:ext uri="{BB962C8B-B14F-4D97-AF65-F5344CB8AC3E}">
        <p14:creationId xmlns:p14="http://schemas.microsoft.com/office/powerpoint/2010/main" val="4283594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yellow ear muffs on a table&#10;&#10;Description automatically generated">
            <a:extLst>
              <a:ext uri="{FF2B5EF4-FFF2-40B4-BE49-F238E27FC236}">
                <a16:creationId xmlns:a16="http://schemas.microsoft.com/office/drawing/2014/main" id="{EF1F7782-ECAE-1CF3-E7D0-251AD00398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30" b="2"/>
          <a:stretch/>
        </p:blipFill>
        <p:spPr>
          <a:xfrm>
            <a:off x="4019479" y="2871799"/>
            <a:ext cx="2915741" cy="3771945"/>
          </a:xfrm>
          <a:prstGeom prst="rect">
            <a:avLst/>
          </a:prstGeom>
        </p:spPr>
      </p:pic>
      <p:pic>
        <p:nvPicPr>
          <p:cNvPr id="7" name="Picture 6" descr="A bathroom with a sink and toilet&#10;&#10;Description automatically generated">
            <a:extLst>
              <a:ext uri="{FF2B5EF4-FFF2-40B4-BE49-F238E27FC236}">
                <a16:creationId xmlns:a16="http://schemas.microsoft.com/office/drawing/2014/main" id="{1C028F47-0E95-3365-74DF-1434F3BE7C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274" r="-1" b="5490"/>
          <a:stretch/>
        </p:blipFill>
        <p:spPr>
          <a:xfrm>
            <a:off x="4019479" y="166442"/>
            <a:ext cx="2915741" cy="2705357"/>
          </a:xfrm>
          <a:prstGeom prst="rect">
            <a:avLst/>
          </a:prstGeom>
        </p:spPr>
      </p:pic>
      <p:pic>
        <p:nvPicPr>
          <p:cNvPr id="10" name="Picture 9" descr="A game board with a plastic container&#10;&#10;Description automatically generated with medium confidence">
            <a:extLst>
              <a:ext uri="{FF2B5EF4-FFF2-40B4-BE49-F238E27FC236}">
                <a16:creationId xmlns:a16="http://schemas.microsoft.com/office/drawing/2014/main" id="{384B0999-8828-0C01-A8FE-AD57EE676F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602" r="-1" b="23104"/>
          <a:stretch/>
        </p:blipFill>
        <p:spPr>
          <a:xfrm>
            <a:off x="108716" y="999562"/>
            <a:ext cx="3910763" cy="4171877"/>
          </a:xfrm>
          <a:prstGeom prst="rect">
            <a:avLst/>
          </a:prstGeom>
        </p:spPr>
      </p:pic>
      <p:sp>
        <p:nvSpPr>
          <p:cNvPr id="5" name="TextBox 4">
            <a:extLst>
              <a:ext uri="{FF2B5EF4-FFF2-40B4-BE49-F238E27FC236}">
                <a16:creationId xmlns:a16="http://schemas.microsoft.com/office/drawing/2014/main" id="{5F17FFE4-476D-C9DD-373E-FA4E97A7894D}"/>
              </a:ext>
            </a:extLst>
          </p:cNvPr>
          <p:cNvSpPr txBox="1"/>
          <p:nvPr/>
        </p:nvSpPr>
        <p:spPr>
          <a:xfrm>
            <a:off x="7162800" y="766946"/>
            <a:ext cx="4572000" cy="5420494"/>
          </a:xfrm>
          <a:prstGeom prst="rect">
            <a:avLst/>
          </a:prstGeom>
        </p:spPr>
        <p:txBody>
          <a:bodyPr vert="horz" lIns="91440" tIns="45720" rIns="91440" bIns="45720" rtlCol="0" anchor="t">
            <a:normAutofit/>
          </a:bodyPr>
          <a:lstStyle/>
          <a:p>
            <a:pPr marR="0">
              <a:lnSpc>
                <a:spcPct val="90000"/>
              </a:lnSpc>
              <a:spcBef>
                <a:spcPts val="0"/>
              </a:spcBef>
              <a:spcAft>
                <a:spcPts val="800"/>
              </a:spcAft>
            </a:pPr>
            <a:r>
              <a:rPr lang="en-US" sz="2800" dirty="0">
                <a:effectLst/>
              </a:rPr>
              <a:t>Before we go and play, is there anything else you need?</a:t>
            </a:r>
          </a:p>
          <a:p>
            <a:pPr marR="0">
              <a:lnSpc>
                <a:spcPct val="90000"/>
              </a:lnSpc>
              <a:spcBef>
                <a:spcPts val="0"/>
              </a:spcBef>
              <a:spcAft>
                <a:spcPts val="800"/>
              </a:spcAft>
            </a:pPr>
            <a:endParaRPr lang="en-US" sz="2800" dirty="0"/>
          </a:p>
          <a:p>
            <a:pPr marR="0">
              <a:lnSpc>
                <a:spcPct val="90000"/>
              </a:lnSpc>
              <a:spcBef>
                <a:spcPts val="0"/>
              </a:spcBef>
              <a:spcAft>
                <a:spcPts val="800"/>
              </a:spcAft>
            </a:pPr>
            <a:r>
              <a:rPr lang="en-US" sz="2800" dirty="0">
                <a:effectLst/>
              </a:rPr>
              <a:t>Do you need to use the bathroom? </a:t>
            </a:r>
          </a:p>
          <a:p>
            <a:pPr marR="0">
              <a:lnSpc>
                <a:spcPct val="90000"/>
              </a:lnSpc>
              <a:spcBef>
                <a:spcPts val="0"/>
              </a:spcBef>
              <a:spcAft>
                <a:spcPts val="800"/>
              </a:spcAft>
            </a:pPr>
            <a:endParaRPr lang="en-US" sz="2800" dirty="0">
              <a:effectLst/>
            </a:endParaRPr>
          </a:p>
          <a:p>
            <a:pPr marR="0">
              <a:lnSpc>
                <a:spcPct val="90000"/>
              </a:lnSpc>
              <a:spcBef>
                <a:spcPts val="0"/>
              </a:spcBef>
              <a:spcAft>
                <a:spcPts val="800"/>
              </a:spcAft>
            </a:pPr>
            <a:r>
              <a:rPr lang="en-US" sz="2800" dirty="0">
                <a:effectLst/>
              </a:rPr>
              <a:t>Would you like to see a map?</a:t>
            </a:r>
          </a:p>
          <a:p>
            <a:pPr marR="0">
              <a:lnSpc>
                <a:spcPct val="90000"/>
              </a:lnSpc>
              <a:spcBef>
                <a:spcPts val="0"/>
              </a:spcBef>
              <a:spcAft>
                <a:spcPts val="800"/>
              </a:spcAft>
            </a:pPr>
            <a:r>
              <a:rPr lang="en-US" sz="2800" dirty="0">
                <a:effectLst/>
              </a:rPr>
              <a:t> </a:t>
            </a:r>
          </a:p>
          <a:p>
            <a:pPr marR="0">
              <a:lnSpc>
                <a:spcPct val="90000"/>
              </a:lnSpc>
              <a:spcBef>
                <a:spcPts val="0"/>
              </a:spcBef>
              <a:spcAft>
                <a:spcPts val="800"/>
              </a:spcAft>
            </a:pPr>
            <a:r>
              <a:rPr lang="en-US" sz="2800" dirty="0">
                <a:effectLst/>
              </a:rPr>
              <a:t>Would noise reducing headphones help today?</a:t>
            </a: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5</a:t>
            </a:fld>
            <a:endParaRPr kumimoji="0" lang="en-US" b="0" i="0" u="none" strike="noStrike" cap="none" spc="0" normalizeH="0" baseline="0" noProof="0">
              <a:ln>
                <a:noFill/>
              </a:ln>
              <a:effectLst/>
              <a:uLnTx/>
              <a:uFillTx/>
            </a:endParaRPr>
          </a:p>
        </p:txBody>
      </p:sp>
      <p:grpSp>
        <p:nvGrpSpPr>
          <p:cNvPr id="27" name="Group 18">
            <a:extLst>
              <a:ext uri="{FF2B5EF4-FFF2-40B4-BE49-F238E27FC236}">
                <a16:creationId xmlns:a16="http://schemas.microsoft.com/office/drawing/2014/main" id="{E33D8A0C-28ED-C6DD-9FF8-421807F54E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 name="Rectangle 19">
              <a:extLst>
                <a:ext uri="{FF2B5EF4-FFF2-40B4-BE49-F238E27FC236}">
                  <a16:creationId xmlns:a16="http://schemas.microsoft.com/office/drawing/2014/main" id="{DED324DB-B381-AF6B-572F-20D07D968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0">
              <a:extLst>
                <a:ext uri="{FF2B5EF4-FFF2-40B4-BE49-F238E27FC236}">
                  <a16:creationId xmlns:a16="http://schemas.microsoft.com/office/drawing/2014/main" id="{AEA2E0BF-C3DA-A022-0CF8-0231FC997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7950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Placeholder 20" descr="A group of flowers from a ceiling&#10;&#10;Description automatically generated">
            <a:extLst>
              <a:ext uri="{FF2B5EF4-FFF2-40B4-BE49-F238E27FC236}">
                <a16:creationId xmlns:a16="http://schemas.microsoft.com/office/drawing/2014/main" id="{76AA4969-4BE5-43FE-2E1F-1E647BF64EAA}"/>
              </a:ext>
            </a:extLst>
          </p:cNvPr>
          <p:cNvPicPr>
            <a:picLocks noGrp="1" noChangeAspect="1"/>
          </p:cNvPicPr>
          <p:nvPr>
            <p:ph type="pic" sz="quarter" idx="10"/>
          </p:nvPr>
        </p:nvPicPr>
        <p:blipFill>
          <a:blip r:embed="rId2"/>
          <a:srcRect t="7808" b="7808"/>
          <a:stretch>
            <a:fillRect/>
          </a:stretch>
        </p:blipFill>
        <p:spPr>
          <a:xfrm>
            <a:off x="-80570" y="-12507"/>
            <a:ext cx="12272570" cy="6858000"/>
          </a:xfrm>
        </p:spPr>
      </p:pic>
      <p:sp>
        <p:nvSpPr>
          <p:cNvPr id="8" name="Title 7">
            <a:extLst>
              <a:ext uri="{FF2B5EF4-FFF2-40B4-BE49-F238E27FC236}">
                <a16:creationId xmlns:a16="http://schemas.microsoft.com/office/drawing/2014/main" id="{4E808D1D-FE92-499E-982B-315DCF987C64}"/>
              </a:ext>
            </a:extLst>
          </p:cNvPr>
          <p:cNvSpPr>
            <a:spLocks noGrp="1"/>
          </p:cNvSpPr>
          <p:nvPr>
            <p:ph type="title"/>
          </p:nvPr>
        </p:nvSpPr>
        <p:spPr>
          <a:xfrm>
            <a:off x="3134079" y="615070"/>
            <a:ext cx="5923842" cy="5999090"/>
          </a:xfrm>
        </p:spPr>
        <p:txBody>
          <a:bodyPr/>
          <a:lstStyle/>
          <a:p>
            <a:pPr marL="0" marR="0" algn="ctr">
              <a:lnSpc>
                <a:spcPct val="107000"/>
              </a:lnSpc>
              <a:spcBef>
                <a:spcPts val="0"/>
              </a:spcBef>
              <a:spcAft>
                <a:spcPts val="800"/>
              </a:spcAft>
            </a:pP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Footer Placeholder 17">
            <a:extLst>
              <a:ext uri="{FF2B5EF4-FFF2-40B4-BE49-F238E27FC236}">
                <a16:creationId xmlns:a16="http://schemas.microsoft.com/office/drawing/2014/main" id="{439BF4B2-6931-43C1-8924-3E02FA60CF60}"/>
              </a:ext>
            </a:extLst>
          </p:cNvPr>
          <p:cNvSpPr>
            <a:spLocks noGrp="1"/>
          </p:cNvSpPr>
          <p:nvPr>
            <p:ph type="ftr" sz="quarter" idx="12"/>
          </p:nvPr>
        </p:nvSpPr>
        <p:spPr/>
        <p:txBody>
          <a:bodyPr/>
          <a:lstStyle/>
          <a:p>
            <a:pPr>
              <a:defRPr/>
            </a:pPr>
            <a:r>
              <a:rPr lang="en-US" dirty="0">
                <a:latin typeface="Calibri" panose="020F0502020204030204"/>
              </a:rPr>
              <a:t>Presentation Title</a:t>
            </a:r>
          </a:p>
        </p:txBody>
      </p:sp>
      <p:sp>
        <p:nvSpPr>
          <p:cNvPr id="19" name="Slide Number Placeholder 18">
            <a:extLst>
              <a:ext uri="{FF2B5EF4-FFF2-40B4-BE49-F238E27FC236}">
                <a16:creationId xmlns:a16="http://schemas.microsoft.com/office/drawing/2014/main" id="{7728248D-4FCB-429D-AC4B-09580B545802}"/>
              </a:ext>
            </a:extLst>
          </p:cNvPr>
          <p:cNvSpPr>
            <a:spLocks noGrp="1"/>
          </p:cNvSpPr>
          <p:nvPr>
            <p:ph type="sldNum" sz="quarter" idx="13"/>
          </p:nvPr>
        </p:nvSpPr>
        <p:spPr/>
        <p:txBody>
          <a:bodyPr/>
          <a:lstStyle/>
          <a:p>
            <a:pPr>
              <a:defRPr/>
            </a:pPr>
            <a:fld id="{D76B855D-E9CC-4FF8-AD85-6CDC7B89A0DE}" type="slidenum">
              <a:rPr lang="en-US" smtClean="0">
                <a:latin typeface="Calibri" panose="020F0502020204030204"/>
              </a:rPr>
              <a:pPr>
                <a:defRPr/>
              </a:pPr>
              <a:t>6</a:t>
            </a:fld>
            <a:endParaRPr lang="en-US" dirty="0">
              <a:latin typeface="Calibri" panose="020F0502020204030204"/>
            </a:endParaRPr>
          </a:p>
        </p:txBody>
      </p:sp>
      <p:sp>
        <p:nvSpPr>
          <p:cNvPr id="14" name="Arc 13">
            <a:extLst>
              <a:ext uri="{FF2B5EF4-FFF2-40B4-BE49-F238E27FC236}">
                <a16:creationId xmlns:a16="http://schemas.microsoft.com/office/drawing/2014/main" id="{FE1CEAEF-A1EC-4CA7-BEC1-407418518AC8}"/>
              </a:ext>
              <a:ext uri="{C183D7F6-B498-43B3-948B-1728B52AA6E4}">
                <adec:decorative xmlns:adec="http://schemas.microsoft.com/office/drawing/2017/decorative" val="1"/>
              </a:ext>
            </a:extLst>
          </p:cNvPr>
          <p:cNvSpPr/>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FD37EC2-A256-4365-B98A-9FC89FE7E260}"/>
              </a:ext>
              <a:ext uri="{C183D7F6-B498-43B3-948B-1728B52AA6E4}">
                <adec:decorative xmlns:adec="http://schemas.microsoft.com/office/drawing/2017/decorative" val="1"/>
              </a:ext>
            </a:extLst>
          </p:cNvPr>
          <p:cNvSpPr/>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1C24916-AAC8-BC8B-7B61-D46822E16997}"/>
              </a:ext>
            </a:extLst>
          </p:cNvPr>
          <p:cNvSpPr txBox="1"/>
          <p:nvPr/>
        </p:nvSpPr>
        <p:spPr>
          <a:xfrm>
            <a:off x="3774434" y="1677556"/>
            <a:ext cx="4643131" cy="3477875"/>
          </a:xfrm>
          <a:prstGeom prst="rect">
            <a:avLst/>
          </a:prstGeom>
          <a:noFill/>
        </p:spPr>
        <p:txBody>
          <a:bodyPr wrap="non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It</a:t>
            </a:r>
            <a:r>
              <a:rPr lang="en-US" sz="2000" dirty="0">
                <a:effectLst/>
                <a:latin typeface="Calibri" panose="020F0502020204030204" pitchFamily="34" charset="0"/>
                <a:ea typeface="Calibri" panose="020F0502020204030204" pitchFamily="34" charset="0"/>
                <a:cs typeface="Times New Roman" panose="02020603050405020304" pitchFamily="18" charset="0"/>
              </a:rPr>
              <a:t> will be</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fun</a:t>
            </a:r>
            <a:r>
              <a:rPr lang="en-US" sz="2000" dirty="0">
                <a:effectLst/>
                <a:latin typeface="Calibri" panose="020F0502020204030204" pitchFamily="34" charset="0"/>
                <a:ea typeface="Calibri" panose="020F0502020204030204" pitchFamily="34" charset="0"/>
                <a:cs typeface="Times New Roman" panose="02020603050405020304" pitchFamily="18" charset="0"/>
              </a:rPr>
              <a:t> to try new things.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We may meet </a:t>
            </a:r>
            <a:r>
              <a:rPr lang="en-US"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new</a:t>
            </a:r>
            <a:r>
              <a:rPr lang="en-US" sz="2000" dirty="0">
                <a:effectLst/>
                <a:latin typeface="Calibri" panose="020F0502020204030204" pitchFamily="34" charset="0"/>
                <a:ea typeface="Calibri" panose="020F0502020204030204" pitchFamily="34" charset="0"/>
                <a:cs typeface="Times New Roman" panose="02020603050405020304" pitchFamily="18" charset="0"/>
              </a:rPr>
              <a:t> friends.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Sometimes you will need to </a:t>
            </a:r>
            <a:r>
              <a:rPr lang="en-US" sz="20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share</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Use </a:t>
            </a:r>
            <a:r>
              <a:rPr lang="en-US"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kind</a:t>
            </a:r>
            <a:r>
              <a:rPr lang="en-US" sz="2000" dirty="0">
                <a:effectLst/>
                <a:latin typeface="Calibri" panose="020F0502020204030204" pitchFamily="34" charset="0"/>
                <a:ea typeface="Calibri" panose="020F0502020204030204" pitchFamily="34" charset="0"/>
                <a:cs typeface="Times New Roman" panose="02020603050405020304" pitchFamily="18" charset="0"/>
              </a:rPr>
              <a:t> words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Walking feet are the </a:t>
            </a:r>
            <a:r>
              <a:rPr lang="en-US" sz="20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safest</a:t>
            </a:r>
            <a:r>
              <a:rPr lang="en-US" sz="2000" dirty="0">
                <a:effectLst/>
                <a:latin typeface="Calibri" panose="020F0502020204030204" pitchFamily="34" charset="0"/>
                <a:ea typeface="Calibri" panose="020F0502020204030204" pitchFamily="34" charset="0"/>
                <a:cs typeface="Times New Roman" panose="02020603050405020304" pitchFamily="18" charset="0"/>
              </a:rPr>
              <a:t> feet.</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We can </a:t>
            </a: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choose</a:t>
            </a:r>
            <a:r>
              <a:rPr lang="en-US" sz="2000" dirty="0">
                <a:effectLst/>
                <a:latin typeface="Calibri" panose="020F0502020204030204" pitchFamily="34" charset="0"/>
                <a:ea typeface="Calibri" panose="020F0502020204030204" pitchFamily="34" charset="0"/>
                <a:cs typeface="Times New Roman" panose="02020603050405020304" pitchFamily="18" charset="0"/>
              </a:rPr>
              <a:t> what to do at the museum.</a:t>
            </a:r>
            <a:endParaRPr lang="en-US" sz="2000" dirty="0"/>
          </a:p>
        </p:txBody>
      </p:sp>
      <p:sp>
        <p:nvSpPr>
          <p:cNvPr id="10" name="Oval 9">
            <a:extLst>
              <a:ext uri="{FF2B5EF4-FFF2-40B4-BE49-F238E27FC236}">
                <a16:creationId xmlns:a16="http://schemas.microsoft.com/office/drawing/2014/main" id="{F950E362-6938-EA11-9D8D-63D3F6C7D3AA}"/>
              </a:ext>
            </a:extLst>
          </p:cNvPr>
          <p:cNvSpPr/>
          <p:nvPr/>
        </p:nvSpPr>
        <p:spPr>
          <a:xfrm>
            <a:off x="2209800" y="364571"/>
            <a:ext cx="2209800" cy="21382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Things to Remember</a:t>
            </a:r>
          </a:p>
        </p:txBody>
      </p:sp>
    </p:spTree>
    <p:extLst>
      <p:ext uri="{BB962C8B-B14F-4D97-AF65-F5344CB8AC3E}">
        <p14:creationId xmlns:p14="http://schemas.microsoft.com/office/powerpoint/2010/main" val="102613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AA74-F89F-48A1-B941-897EC05BA69F}"/>
              </a:ext>
            </a:extLst>
          </p:cNvPr>
          <p:cNvSpPr>
            <a:spLocks noGrp="1"/>
          </p:cNvSpPr>
          <p:nvPr>
            <p:ph type="title"/>
          </p:nvPr>
        </p:nvSpPr>
        <p:spPr>
          <a:xfrm>
            <a:off x="838200" y="192406"/>
            <a:ext cx="10515600" cy="1106870"/>
          </a:xfrm>
        </p:spPr>
        <p:txBody>
          <a:bodyPr>
            <a:normAutofit/>
          </a:bodyPr>
          <a:lstStyle/>
          <a:p>
            <a:pPr marL="0" marR="0" algn="ct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It’s time to explore!</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effectLst/>
                <a:latin typeface="Calibri" panose="020F0502020204030204" pitchFamily="34" charset="0"/>
                <a:ea typeface="Calibri" panose="020F0502020204030204" pitchFamily="34" charset="0"/>
                <a:cs typeface="Times New Roman" panose="02020603050405020304" pitchFamily="18" charset="0"/>
              </a:rPr>
              <a:t>There are lots of exhibits in the museum, each one in its own smaller space.</a:t>
            </a:r>
            <a:endParaRPr lang="en-US" sz="2400" dirty="0"/>
          </a:p>
        </p:txBody>
      </p:sp>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1093746-E3FA-E01D-CEC4-12C6A1B56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928" y="2892597"/>
            <a:ext cx="2884822" cy="3835796"/>
          </a:xfrm>
          <a:prstGeom prst="rect">
            <a:avLst/>
          </a:prstGeom>
        </p:spPr>
      </p:pic>
      <p:sp>
        <p:nvSpPr>
          <p:cNvPr id="11" name="TextBox 10">
            <a:extLst>
              <a:ext uri="{FF2B5EF4-FFF2-40B4-BE49-F238E27FC236}">
                <a16:creationId xmlns:a16="http://schemas.microsoft.com/office/drawing/2014/main" id="{0D92A0D5-81D3-32C9-D9A5-29A4AFCC0179}"/>
              </a:ext>
            </a:extLst>
          </p:cNvPr>
          <p:cNvSpPr txBox="1"/>
          <p:nvPr/>
        </p:nvSpPr>
        <p:spPr>
          <a:xfrm>
            <a:off x="0" y="1525362"/>
            <a:ext cx="6096000" cy="1367234"/>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BUG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Come on in and learn more about insects and bugs. If you would like to you can put on a pith helmet, be an explorer. You will find magnifying glasses too, to help you see.</a:t>
            </a:r>
          </a:p>
        </p:txBody>
      </p:sp>
      <p:pic>
        <p:nvPicPr>
          <p:cNvPr id="12" name="Picture 11">
            <a:extLst>
              <a:ext uri="{FF2B5EF4-FFF2-40B4-BE49-F238E27FC236}">
                <a16:creationId xmlns:a16="http://schemas.microsoft.com/office/drawing/2014/main" id="{778DB214-2229-FE08-052B-5980F4F7B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271" y="1187681"/>
            <a:ext cx="3035616" cy="3862004"/>
          </a:xfrm>
          <a:prstGeom prst="rect">
            <a:avLst/>
          </a:prstGeom>
        </p:spPr>
      </p:pic>
      <p:sp>
        <p:nvSpPr>
          <p:cNvPr id="14" name="TextBox 13">
            <a:extLst>
              <a:ext uri="{FF2B5EF4-FFF2-40B4-BE49-F238E27FC236}">
                <a16:creationId xmlns:a16="http://schemas.microsoft.com/office/drawing/2014/main" id="{72F14C4A-6465-56D1-B4B8-50FAF5E4A416}"/>
              </a:ext>
            </a:extLst>
          </p:cNvPr>
          <p:cNvSpPr txBox="1"/>
          <p:nvPr/>
        </p:nvSpPr>
        <p:spPr>
          <a:xfrm>
            <a:off x="5313680" y="5049685"/>
            <a:ext cx="6878320" cy="1766189"/>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MAKERSPACE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room is here for you to use your creativity. If you like to glue or tape things, great! If you don’t like sticky stuff there are lots of options here for you to build and design your very own creations. </a:t>
            </a: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might you make in the makerspace?</a:t>
            </a:r>
          </a:p>
        </p:txBody>
      </p:sp>
    </p:spTree>
    <p:extLst>
      <p:ext uri="{BB962C8B-B14F-4D97-AF65-F5344CB8AC3E}">
        <p14:creationId xmlns:p14="http://schemas.microsoft.com/office/powerpoint/2010/main" val="1791535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D92A0D5-81D3-32C9-D9A5-29A4AFCC0179}"/>
              </a:ext>
            </a:extLst>
          </p:cNvPr>
          <p:cNvSpPr txBox="1"/>
          <p:nvPr/>
        </p:nvSpPr>
        <p:spPr>
          <a:xfrm>
            <a:off x="0" y="100867"/>
            <a:ext cx="6096000" cy="1663597"/>
          </a:xfrm>
          <a:prstGeom prst="rect">
            <a:avLst/>
          </a:prstGeom>
          <a:noFill/>
        </p:spPr>
        <p:txBody>
          <a:bodyPr wrap="square">
            <a:spAutoFit/>
          </a:bodyPr>
          <a:lstStyle/>
          <a:p>
            <a:pPr algn="ct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SPACE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darker in the space room. With the lights off we </a:t>
            </a:r>
            <a:r>
              <a:rPr lang="en-US" dirty="0">
                <a:latin typeface="Calibri" panose="020F0502020204030204" pitchFamily="34" charset="0"/>
                <a:ea typeface="Calibri" panose="020F0502020204030204" pitchFamily="34" charset="0"/>
                <a:cs typeface="Times New Roman" panose="02020603050405020304" pitchFamily="18" charset="0"/>
              </a:rPr>
              <a:t>can</a:t>
            </a:r>
            <a:r>
              <a:rPr lang="en-US" sz="1800" dirty="0">
                <a:effectLst/>
                <a:latin typeface="Calibri" panose="020F0502020204030204" pitchFamily="34" charset="0"/>
                <a:ea typeface="Calibri" panose="020F0502020204030204" pitchFamily="34" charset="0"/>
                <a:cs typeface="Times New Roman" panose="02020603050405020304" pitchFamily="18" charset="0"/>
              </a:rPr>
              <a:t> see the fluorescent paint. Make sure to look at your shoes </a:t>
            </a:r>
            <a:r>
              <a:rPr lang="en-US" dirty="0">
                <a:latin typeface="Calibri" panose="020F0502020204030204" pitchFamily="34" charset="0"/>
                <a:ea typeface="Calibri" panose="020F0502020204030204" pitchFamily="34" charset="0"/>
                <a:cs typeface="Times New Roman" panose="02020603050405020304" pitchFamily="18" charset="0"/>
              </a:rPr>
              <a:t>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your clothes, they may light up in the dark. If you like to dress up, you can put on a space suit and visit our rocket ship</a:t>
            </a:r>
          </a:p>
        </p:txBody>
      </p:sp>
      <p:sp>
        <p:nvSpPr>
          <p:cNvPr id="14" name="TextBox 13">
            <a:extLst>
              <a:ext uri="{FF2B5EF4-FFF2-40B4-BE49-F238E27FC236}">
                <a16:creationId xmlns:a16="http://schemas.microsoft.com/office/drawing/2014/main" id="{72F14C4A-6465-56D1-B4B8-50FAF5E4A416}"/>
              </a:ext>
            </a:extLst>
          </p:cNvPr>
          <p:cNvSpPr txBox="1"/>
          <p:nvPr/>
        </p:nvSpPr>
        <p:spPr>
          <a:xfrm>
            <a:off x="5575300" y="4405707"/>
            <a:ext cx="6616700" cy="1959960"/>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STEM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This room is also a little darker so that we can see the fluorescent tubes in the giant lite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brite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There is a light table, if it’s too bright we can turn it off, just ask! You will also find a wind machine on our stem room. It sounds just like a fan.</a:t>
            </a:r>
          </a:p>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Watch the scarves fly!</a:t>
            </a:r>
          </a:p>
        </p:txBody>
      </p:sp>
      <p:pic>
        <p:nvPicPr>
          <p:cNvPr id="3" name="Picture 2">
            <a:extLst>
              <a:ext uri="{FF2B5EF4-FFF2-40B4-BE49-F238E27FC236}">
                <a16:creationId xmlns:a16="http://schemas.microsoft.com/office/drawing/2014/main" id="{CDEF02C1-4E8D-6088-ED12-B6898C941E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890" y="2112321"/>
            <a:ext cx="3191510" cy="4244029"/>
          </a:xfrm>
          <a:prstGeom prst="rect">
            <a:avLst/>
          </a:prstGeom>
        </p:spPr>
      </p:pic>
      <p:pic>
        <p:nvPicPr>
          <p:cNvPr id="4" name="Picture 3">
            <a:extLst>
              <a:ext uri="{FF2B5EF4-FFF2-40B4-BE49-F238E27FC236}">
                <a16:creationId xmlns:a16="http://schemas.microsoft.com/office/drawing/2014/main" id="{194D5420-7C5B-7FFA-A463-202348703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940" y="837363"/>
            <a:ext cx="2456180" cy="3265959"/>
          </a:xfrm>
          <a:prstGeom prst="rect">
            <a:avLst/>
          </a:prstGeom>
        </p:spPr>
      </p:pic>
      <p:pic>
        <p:nvPicPr>
          <p:cNvPr id="5" name="Picture 4">
            <a:extLst>
              <a:ext uri="{FF2B5EF4-FFF2-40B4-BE49-F238E27FC236}">
                <a16:creationId xmlns:a16="http://schemas.microsoft.com/office/drawing/2014/main" id="{6BBD8E14-ABF0-4700-98C2-5340FD8385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7340" y="837363"/>
            <a:ext cx="2456180" cy="3275276"/>
          </a:xfrm>
          <a:prstGeom prst="rect">
            <a:avLst/>
          </a:prstGeom>
        </p:spPr>
      </p:pic>
    </p:spTree>
    <p:extLst>
      <p:ext uri="{BB962C8B-B14F-4D97-AF65-F5344CB8AC3E}">
        <p14:creationId xmlns:p14="http://schemas.microsoft.com/office/powerpoint/2010/main" val="147099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D92A0D5-81D3-32C9-D9A5-29A4AFCC0179}"/>
              </a:ext>
            </a:extLst>
          </p:cNvPr>
          <p:cNvSpPr txBox="1"/>
          <p:nvPr/>
        </p:nvSpPr>
        <p:spPr>
          <a:xfrm>
            <a:off x="205105" y="3760392"/>
            <a:ext cx="6134736" cy="1953740"/>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GROSS MOTOR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Did you know that Gross Motor means big muscles. In this room you can really get a work out. Sometimes it can get a little noisy in here, especially if someone is busy building. There are also a lot of things in this room that let you experiment with motion.</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Remember, you may have to take turns.</a:t>
            </a:r>
          </a:p>
        </p:txBody>
      </p:sp>
      <p:sp>
        <p:nvSpPr>
          <p:cNvPr id="14" name="TextBox 13">
            <a:extLst>
              <a:ext uri="{FF2B5EF4-FFF2-40B4-BE49-F238E27FC236}">
                <a16:creationId xmlns:a16="http://schemas.microsoft.com/office/drawing/2014/main" id="{72F14C4A-6465-56D1-B4B8-50FAF5E4A416}"/>
              </a:ext>
            </a:extLst>
          </p:cNvPr>
          <p:cNvSpPr txBox="1"/>
          <p:nvPr/>
        </p:nvSpPr>
        <p:spPr>
          <a:xfrm>
            <a:off x="6170939" y="468921"/>
            <a:ext cx="5887077" cy="2256323"/>
          </a:xfrm>
          <a:prstGeom prst="rect">
            <a:avLst/>
          </a:prstGeom>
          <a:noFill/>
        </p:spPr>
        <p:txBody>
          <a:bodyPr wrap="square">
            <a:spAutoFit/>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GROSS MOTOR JR.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room is where younger friends can safely explore and climb and use their big muscles. We ask that you take off your shoes to go in this room because many of the children who play in here are still learning how to walk. Some of these children are babies. You may hear a baby cry while you are visiting the museum. It’s OK.</a:t>
            </a:r>
          </a:p>
        </p:txBody>
      </p:sp>
      <p:pic>
        <p:nvPicPr>
          <p:cNvPr id="2" name="Picture 1">
            <a:extLst>
              <a:ext uri="{FF2B5EF4-FFF2-40B4-BE49-F238E27FC236}">
                <a16:creationId xmlns:a16="http://schemas.microsoft.com/office/drawing/2014/main" id="{10A3FA8D-A19A-F214-6E7E-8BB2AA0E2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2139" y="60960"/>
            <a:ext cx="2782580" cy="3699432"/>
          </a:xfrm>
          <a:prstGeom prst="rect">
            <a:avLst/>
          </a:prstGeom>
        </p:spPr>
      </p:pic>
      <p:pic>
        <p:nvPicPr>
          <p:cNvPr id="6" name="Picture 5">
            <a:extLst>
              <a:ext uri="{FF2B5EF4-FFF2-40B4-BE49-F238E27FC236}">
                <a16:creationId xmlns:a16="http://schemas.microsoft.com/office/drawing/2014/main" id="{F939D98C-FDB1-EBD5-712B-2FFC51FB9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84" y="60960"/>
            <a:ext cx="2781935" cy="3699432"/>
          </a:xfrm>
          <a:prstGeom prst="rect">
            <a:avLst/>
          </a:prstGeom>
        </p:spPr>
      </p:pic>
      <p:pic>
        <p:nvPicPr>
          <p:cNvPr id="7" name="Picture 6">
            <a:extLst>
              <a:ext uri="{FF2B5EF4-FFF2-40B4-BE49-F238E27FC236}">
                <a16:creationId xmlns:a16="http://schemas.microsoft.com/office/drawing/2014/main" id="{472B536E-0921-B8AC-2008-5D659C4BA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7761" y="2776474"/>
            <a:ext cx="2966518" cy="3945002"/>
          </a:xfrm>
          <a:prstGeom prst="rect">
            <a:avLst/>
          </a:prstGeom>
        </p:spPr>
      </p:pic>
    </p:spTree>
    <p:extLst>
      <p:ext uri="{BB962C8B-B14F-4D97-AF65-F5344CB8AC3E}">
        <p14:creationId xmlns:p14="http://schemas.microsoft.com/office/powerpoint/2010/main" val="1029642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2.xml><?xml version="1.0" encoding="utf-8"?>
<ds:datastoreItem xmlns:ds="http://schemas.openxmlformats.org/officeDocument/2006/customXml" ds:itemID="{FBDEF148-1770-458F-8F5B-C3D0A278AA9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133</TotalTime>
  <Words>1556</Words>
  <Application>Microsoft Office PowerPoint</Application>
  <PresentationFormat>Widescreen</PresentationFormat>
  <Paragraphs>84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Our Visit to  North Shore Children’s Museum</vt:lpstr>
      <vt:lpstr>PowerPoint Presentation</vt:lpstr>
      <vt:lpstr>When you get to the museum there may be a line.  We will wait patiently for our turn.  When it is our turn, the person at the front desk will check us in.   </vt:lpstr>
      <vt:lpstr>The front desk is in the lobby.   The lobby is a place where we can go for a little break.  It is also a place you can find a VEA who will help you when you need them.   In the lobby we can eat snacks and have a drink. This is the only place in the museum where we can eat and drink.  </vt:lpstr>
      <vt:lpstr>PowerPoint Presentation</vt:lpstr>
      <vt:lpstr>         </vt:lpstr>
      <vt:lpstr>It’s time to explore! There are lots of exhibits in the museum, each one in its own smaller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dc:title>
  <dc:creator>Ali Haydock</dc:creator>
  <cp:lastModifiedBy>Ali Haydock</cp:lastModifiedBy>
  <cp:revision>1</cp:revision>
  <dcterms:created xsi:type="dcterms:W3CDTF">2023-08-17T14:41:33Z</dcterms:created>
  <dcterms:modified xsi:type="dcterms:W3CDTF">2023-08-17T17:18:24Z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